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3684" r:id="rId3"/>
    <p:sldMasterId id="2147483696" r:id="rId4"/>
    <p:sldMasterId id="2147483708" r:id="rId5"/>
  </p:sldMasterIdLst>
  <p:notesMasterIdLst>
    <p:notesMasterId r:id="rId66"/>
  </p:notesMasterIdLst>
  <p:handoutMasterIdLst>
    <p:handoutMasterId r:id="rId67"/>
  </p:handoutMasterIdLst>
  <p:sldIdLst>
    <p:sldId id="488" r:id="rId6"/>
    <p:sldId id="439" r:id="rId7"/>
    <p:sldId id="567" r:id="rId8"/>
    <p:sldId id="471" r:id="rId9"/>
    <p:sldId id="467" r:id="rId10"/>
    <p:sldId id="440" r:id="rId11"/>
    <p:sldId id="468" r:id="rId12"/>
    <p:sldId id="469" r:id="rId13"/>
    <p:sldId id="466" r:id="rId14"/>
    <p:sldId id="470" r:id="rId15"/>
    <p:sldId id="569" r:id="rId16"/>
    <p:sldId id="464" r:id="rId17"/>
    <p:sldId id="447" r:id="rId18"/>
    <p:sldId id="549" r:id="rId19"/>
    <p:sldId id="550" r:id="rId20"/>
    <p:sldId id="551" r:id="rId21"/>
    <p:sldId id="552" r:id="rId22"/>
    <p:sldId id="553" r:id="rId23"/>
    <p:sldId id="554" r:id="rId24"/>
    <p:sldId id="555" r:id="rId25"/>
    <p:sldId id="556" r:id="rId26"/>
    <p:sldId id="557" r:id="rId27"/>
    <p:sldId id="558" r:id="rId28"/>
    <p:sldId id="559" r:id="rId29"/>
    <p:sldId id="560" r:id="rId30"/>
    <p:sldId id="561" r:id="rId31"/>
    <p:sldId id="562" r:id="rId32"/>
    <p:sldId id="563" r:id="rId33"/>
    <p:sldId id="564" r:id="rId34"/>
    <p:sldId id="565" r:id="rId35"/>
    <p:sldId id="472" r:id="rId36"/>
    <p:sldId id="473" r:id="rId37"/>
    <p:sldId id="522" r:id="rId38"/>
    <p:sldId id="576" r:id="rId39"/>
    <p:sldId id="480" r:id="rId40"/>
    <p:sldId id="475" r:id="rId41"/>
    <p:sldId id="476" r:id="rId42"/>
    <p:sldId id="478" r:id="rId43"/>
    <p:sldId id="481" r:id="rId44"/>
    <p:sldId id="523" r:id="rId45"/>
    <p:sldId id="474" r:id="rId46"/>
    <p:sldId id="524" r:id="rId47"/>
    <p:sldId id="487" r:id="rId48"/>
    <p:sldId id="482" r:id="rId49"/>
    <p:sldId id="485" r:id="rId50"/>
    <p:sldId id="515" r:id="rId51"/>
    <p:sldId id="516" r:id="rId52"/>
    <p:sldId id="517" r:id="rId53"/>
    <p:sldId id="518" r:id="rId54"/>
    <p:sldId id="519" r:id="rId55"/>
    <p:sldId id="521" r:id="rId56"/>
    <p:sldId id="575" r:id="rId57"/>
    <p:sldId id="514" r:id="rId58"/>
    <p:sldId id="525" r:id="rId59"/>
    <p:sldId id="497" r:id="rId60"/>
    <p:sldId id="574" r:id="rId61"/>
    <p:sldId id="577" r:id="rId62"/>
    <p:sldId id="489" r:id="rId63"/>
    <p:sldId id="490" r:id="rId64"/>
    <p:sldId id="568"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0F3881A-EF80-4308-97BE-49F62CFA8B42}">
          <p14:sldIdLst>
            <p14:sldId id="488"/>
            <p14:sldId id="439"/>
          </p14:sldIdLst>
        </p14:section>
        <p14:section name="The grammar of graphics" id="{95832118-1287-4D00-9A96-A72F54DD1301}">
          <p14:sldIdLst>
            <p14:sldId id="567"/>
            <p14:sldId id="471"/>
            <p14:sldId id="467"/>
            <p14:sldId id="440"/>
            <p14:sldId id="468"/>
            <p14:sldId id="469"/>
            <p14:sldId id="466"/>
            <p14:sldId id="470"/>
            <p14:sldId id="569"/>
            <p14:sldId id="464"/>
            <p14:sldId id="447"/>
            <p14:sldId id="549"/>
            <p14:sldId id="550"/>
            <p14:sldId id="551"/>
            <p14:sldId id="552"/>
            <p14:sldId id="553"/>
            <p14:sldId id="554"/>
            <p14:sldId id="555"/>
            <p14:sldId id="556"/>
            <p14:sldId id="557"/>
            <p14:sldId id="558"/>
            <p14:sldId id="559"/>
            <p14:sldId id="560"/>
            <p14:sldId id="561"/>
            <p14:sldId id="562"/>
            <p14:sldId id="563"/>
            <p14:sldId id="564"/>
            <p14:sldId id="565"/>
            <p14:sldId id="472"/>
            <p14:sldId id="473"/>
            <p14:sldId id="522"/>
            <p14:sldId id="576"/>
            <p14:sldId id="480"/>
            <p14:sldId id="475"/>
            <p14:sldId id="476"/>
            <p14:sldId id="478"/>
            <p14:sldId id="481"/>
            <p14:sldId id="523"/>
            <p14:sldId id="474"/>
            <p14:sldId id="524"/>
            <p14:sldId id="487"/>
            <p14:sldId id="482"/>
            <p14:sldId id="485"/>
            <p14:sldId id="515"/>
            <p14:sldId id="516"/>
            <p14:sldId id="517"/>
            <p14:sldId id="518"/>
            <p14:sldId id="519"/>
            <p14:sldId id="521"/>
            <p14:sldId id="575"/>
            <p14:sldId id="514"/>
            <p14:sldId id="525"/>
            <p14:sldId id="497"/>
          </p14:sldIdLst>
        </p14:section>
        <p14:section name="Code-along" id="{511CB755-2592-4D5F-A80E-EE1518586722}">
          <p14:sldIdLst>
            <p14:sldId id="574"/>
            <p14:sldId id="577"/>
            <p14:sldId id="489"/>
            <p14:sldId id="490"/>
            <p14:sldId id="56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C245"/>
    <a:srgbClr val="36B7B4"/>
    <a:srgbClr val="275E7D"/>
    <a:srgbClr val="122B39"/>
    <a:srgbClr val="EB5C2E"/>
    <a:srgbClr val="0063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604D53-F48C-4AF0-9A11-A5AE95432478}" v="12" dt="2024-09-24T14:40:03.6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6980" autoAdjust="0"/>
    <p:restoredTop sz="84504" autoAdjust="0"/>
  </p:normalViewPr>
  <p:slideViewPr>
    <p:cSldViewPr snapToGrid="0">
      <p:cViewPr varScale="1">
        <p:scale>
          <a:sx n="82" d="100"/>
          <a:sy n="82" d="100"/>
        </p:scale>
        <p:origin x="634" y="36"/>
      </p:cViewPr>
      <p:guideLst/>
    </p:cSldViewPr>
  </p:slideViewPr>
  <p:notesTextViewPr>
    <p:cViewPr>
      <p:scale>
        <a:sx n="1" d="1"/>
        <a:sy n="1" d="1"/>
      </p:scale>
      <p:origin x="0" y="0"/>
    </p:cViewPr>
  </p:notesTextViewPr>
  <p:sorterViewPr>
    <p:cViewPr varScale="1">
      <p:scale>
        <a:sx n="1" d="1"/>
        <a:sy n="1" d="1"/>
      </p:scale>
      <p:origin x="0" y="-18754"/>
    </p:cViewPr>
  </p:sorterViewPr>
  <p:notesViewPr>
    <p:cSldViewPr snapToGrid="0">
      <p:cViewPr varScale="1">
        <p:scale>
          <a:sx n="73" d="100"/>
          <a:sy n="73" d="100"/>
        </p:scale>
        <p:origin x="2981" y="29"/>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microsoft.com/office/2016/11/relationships/changesInfo" Target="changesInfos/changesInfo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énes" userId="f3f680a857a6f265" providerId="LiveId" clId="{1720BCB2-8089-49ED-80DB-633A140F59D8}"/>
    <pc:docChg chg="delSld modSld sldOrd delMainMaster addSection delSection modSection">
      <pc:chgData name="Dénes" userId="f3f680a857a6f265" providerId="LiveId" clId="{1720BCB2-8089-49ED-80DB-633A140F59D8}" dt="2023-09-15T06:20:32.291" v="20" actId="17846"/>
      <pc:docMkLst>
        <pc:docMk/>
      </pc:docMkLst>
      <pc:sldChg chg="del">
        <pc:chgData name="Dénes" userId="f3f680a857a6f265" providerId="LiveId" clId="{1720BCB2-8089-49ED-80DB-633A140F59D8}" dt="2023-09-15T04:24:26.293" v="2" actId="18676"/>
        <pc:sldMkLst>
          <pc:docMk/>
          <pc:sldMk cId="4268940361" sldId="258"/>
        </pc:sldMkLst>
      </pc:sldChg>
      <pc:sldChg chg="del">
        <pc:chgData name="Dénes" userId="f3f680a857a6f265" providerId="LiveId" clId="{1720BCB2-8089-49ED-80DB-633A140F59D8}" dt="2023-09-15T04:24:23.730" v="1" actId="18676"/>
        <pc:sldMkLst>
          <pc:docMk/>
          <pc:sldMk cId="2503547247" sldId="260"/>
        </pc:sldMkLst>
      </pc:sldChg>
      <pc:sldChg chg="del">
        <pc:chgData name="Dénes" userId="f3f680a857a6f265" providerId="LiveId" clId="{1720BCB2-8089-49ED-80DB-633A140F59D8}" dt="2023-09-15T04:24:23.730" v="1" actId="18676"/>
        <pc:sldMkLst>
          <pc:docMk/>
          <pc:sldMk cId="2259574020" sldId="303"/>
        </pc:sldMkLst>
      </pc:sldChg>
      <pc:sldChg chg="del">
        <pc:chgData name="Dénes" userId="f3f680a857a6f265" providerId="LiveId" clId="{1720BCB2-8089-49ED-80DB-633A140F59D8}" dt="2023-09-15T04:24:23.730" v="1" actId="18676"/>
        <pc:sldMkLst>
          <pc:docMk/>
          <pc:sldMk cId="2574078882" sldId="306"/>
        </pc:sldMkLst>
      </pc:sldChg>
      <pc:sldChg chg="del">
        <pc:chgData name="Dénes" userId="f3f680a857a6f265" providerId="LiveId" clId="{1720BCB2-8089-49ED-80DB-633A140F59D8}" dt="2023-09-15T04:24:23.730" v="1" actId="18676"/>
        <pc:sldMkLst>
          <pc:docMk/>
          <pc:sldMk cId="1253248310" sldId="328"/>
        </pc:sldMkLst>
      </pc:sldChg>
      <pc:sldChg chg="del">
        <pc:chgData name="Dénes" userId="f3f680a857a6f265" providerId="LiveId" clId="{1720BCB2-8089-49ED-80DB-633A140F59D8}" dt="2023-09-15T04:24:23.730" v="1" actId="18676"/>
        <pc:sldMkLst>
          <pc:docMk/>
          <pc:sldMk cId="1319191273" sldId="329"/>
        </pc:sldMkLst>
      </pc:sldChg>
      <pc:sldChg chg="del">
        <pc:chgData name="Dénes" userId="f3f680a857a6f265" providerId="LiveId" clId="{1720BCB2-8089-49ED-80DB-633A140F59D8}" dt="2023-09-15T04:24:23.730" v="1" actId="18676"/>
        <pc:sldMkLst>
          <pc:docMk/>
          <pc:sldMk cId="2648556959" sldId="331"/>
        </pc:sldMkLst>
      </pc:sldChg>
      <pc:sldChg chg="del">
        <pc:chgData name="Dénes" userId="f3f680a857a6f265" providerId="LiveId" clId="{1720BCB2-8089-49ED-80DB-633A140F59D8}" dt="2023-09-15T04:24:23.730" v="1" actId="18676"/>
        <pc:sldMkLst>
          <pc:docMk/>
          <pc:sldMk cId="1498203997" sldId="373"/>
        </pc:sldMkLst>
      </pc:sldChg>
      <pc:sldChg chg="del">
        <pc:chgData name="Dénes" userId="f3f680a857a6f265" providerId="LiveId" clId="{1720BCB2-8089-49ED-80DB-633A140F59D8}" dt="2023-09-15T04:24:23.730" v="1" actId="18676"/>
        <pc:sldMkLst>
          <pc:docMk/>
          <pc:sldMk cId="3599696688" sldId="374"/>
        </pc:sldMkLst>
      </pc:sldChg>
      <pc:sldChg chg="del">
        <pc:chgData name="Dénes" userId="f3f680a857a6f265" providerId="LiveId" clId="{1720BCB2-8089-49ED-80DB-633A140F59D8}" dt="2023-09-15T04:24:23.730" v="1" actId="18676"/>
        <pc:sldMkLst>
          <pc:docMk/>
          <pc:sldMk cId="1404310183" sldId="375"/>
        </pc:sldMkLst>
      </pc:sldChg>
      <pc:sldChg chg="del">
        <pc:chgData name="Dénes" userId="f3f680a857a6f265" providerId="LiveId" clId="{1720BCB2-8089-49ED-80DB-633A140F59D8}" dt="2023-09-15T04:24:23.730" v="1" actId="18676"/>
        <pc:sldMkLst>
          <pc:docMk/>
          <pc:sldMk cId="312526222" sldId="376"/>
        </pc:sldMkLst>
      </pc:sldChg>
      <pc:sldChg chg="del">
        <pc:chgData name="Dénes" userId="f3f680a857a6f265" providerId="LiveId" clId="{1720BCB2-8089-49ED-80DB-633A140F59D8}" dt="2023-09-15T04:24:23.730" v="1" actId="18676"/>
        <pc:sldMkLst>
          <pc:docMk/>
          <pc:sldMk cId="3184904678" sldId="379"/>
        </pc:sldMkLst>
      </pc:sldChg>
      <pc:sldChg chg="del">
        <pc:chgData name="Dénes" userId="f3f680a857a6f265" providerId="LiveId" clId="{1720BCB2-8089-49ED-80DB-633A140F59D8}" dt="2023-09-15T04:24:23.730" v="1" actId="18676"/>
        <pc:sldMkLst>
          <pc:docMk/>
          <pc:sldMk cId="1249992337" sldId="382"/>
        </pc:sldMkLst>
      </pc:sldChg>
      <pc:sldChg chg="del">
        <pc:chgData name="Dénes" userId="f3f680a857a6f265" providerId="LiveId" clId="{1720BCB2-8089-49ED-80DB-633A140F59D8}" dt="2023-09-15T04:24:23.730" v="1" actId="18676"/>
        <pc:sldMkLst>
          <pc:docMk/>
          <pc:sldMk cId="4286118695" sldId="383"/>
        </pc:sldMkLst>
      </pc:sldChg>
      <pc:sldChg chg="del">
        <pc:chgData name="Dénes" userId="f3f680a857a6f265" providerId="LiveId" clId="{1720BCB2-8089-49ED-80DB-633A140F59D8}" dt="2023-09-15T04:24:23.730" v="1" actId="18676"/>
        <pc:sldMkLst>
          <pc:docMk/>
          <pc:sldMk cId="3998117785" sldId="409"/>
        </pc:sldMkLst>
      </pc:sldChg>
      <pc:sldChg chg="del">
        <pc:chgData name="Dénes" userId="f3f680a857a6f265" providerId="LiveId" clId="{1720BCB2-8089-49ED-80DB-633A140F59D8}" dt="2023-09-15T04:24:23.730" v="1" actId="18676"/>
        <pc:sldMkLst>
          <pc:docMk/>
          <pc:sldMk cId="2035152341" sldId="410"/>
        </pc:sldMkLst>
      </pc:sldChg>
      <pc:sldChg chg="del">
        <pc:chgData name="Dénes" userId="f3f680a857a6f265" providerId="LiveId" clId="{1720BCB2-8089-49ED-80DB-633A140F59D8}" dt="2023-09-15T04:24:23.730" v="1" actId="18676"/>
        <pc:sldMkLst>
          <pc:docMk/>
          <pc:sldMk cId="4174409995" sldId="411"/>
        </pc:sldMkLst>
      </pc:sldChg>
      <pc:sldChg chg="del">
        <pc:chgData name="Dénes" userId="f3f680a857a6f265" providerId="LiveId" clId="{1720BCB2-8089-49ED-80DB-633A140F59D8}" dt="2023-09-15T04:24:23.730" v="1" actId="18676"/>
        <pc:sldMkLst>
          <pc:docMk/>
          <pc:sldMk cId="25999366" sldId="413"/>
        </pc:sldMkLst>
      </pc:sldChg>
      <pc:sldChg chg="del">
        <pc:chgData name="Dénes" userId="f3f680a857a6f265" providerId="LiveId" clId="{1720BCB2-8089-49ED-80DB-633A140F59D8}" dt="2023-09-15T04:24:23.730" v="1" actId="18676"/>
        <pc:sldMkLst>
          <pc:docMk/>
          <pc:sldMk cId="2011734661" sldId="415"/>
        </pc:sldMkLst>
      </pc:sldChg>
      <pc:sldChg chg="del">
        <pc:chgData name="Dénes" userId="f3f680a857a6f265" providerId="LiveId" clId="{1720BCB2-8089-49ED-80DB-633A140F59D8}" dt="2023-09-15T04:24:23.730" v="1" actId="18676"/>
        <pc:sldMkLst>
          <pc:docMk/>
          <pc:sldMk cId="2137618512" sldId="417"/>
        </pc:sldMkLst>
      </pc:sldChg>
      <pc:sldChg chg="del">
        <pc:chgData name="Dénes" userId="f3f680a857a6f265" providerId="LiveId" clId="{1720BCB2-8089-49ED-80DB-633A140F59D8}" dt="2023-09-15T04:24:23.730" v="1" actId="18676"/>
        <pc:sldMkLst>
          <pc:docMk/>
          <pc:sldMk cId="3803875407" sldId="418"/>
        </pc:sldMkLst>
      </pc:sldChg>
      <pc:sldChg chg="del">
        <pc:chgData name="Dénes" userId="f3f680a857a6f265" providerId="LiveId" clId="{1720BCB2-8089-49ED-80DB-633A140F59D8}" dt="2023-09-15T04:24:23.730" v="1" actId="18676"/>
        <pc:sldMkLst>
          <pc:docMk/>
          <pc:sldMk cId="3964436497" sldId="420"/>
        </pc:sldMkLst>
      </pc:sldChg>
      <pc:sldChg chg="del">
        <pc:chgData name="Dénes" userId="f3f680a857a6f265" providerId="LiveId" clId="{1720BCB2-8089-49ED-80DB-633A140F59D8}" dt="2023-09-15T04:24:29.490" v="3" actId="18676"/>
        <pc:sldMkLst>
          <pc:docMk/>
          <pc:sldMk cId="2585463497" sldId="444"/>
        </pc:sldMkLst>
      </pc:sldChg>
      <pc:sldChg chg="del">
        <pc:chgData name="Dénes" userId="f3f680a857a6f265" providerId="LiveId" clId="{1720BCB2-8089-49ED-80DB-633A140F59D8}" dt="2023-09-15T04:24:29.490" v="3" actId="18676"/>
        <pc:sldMkLst>
          <pc:docMk/>
          <pc:sldMk cId="1555718488" sldId="445"/>
        </pc:sldMkLst>
      </pc:sldChg>
      <pc:sldChg chg="del">
        <pc:chgData name="Dénes" userId="f3f680a857a6f265" providerId="LiveId" clId="{1720BCB2-8089-49ED-80DB-633A140F59D8}" dt="2023-09-15T04:24:23.730" v="1" actId="18676"/>
        <pc:sldMkLst>
          <pc:docMk/>
          <pc:sldMk cId="2779194792" sldId="446"/>
        </pc:sldMkLst>
      </pc:sldChg>
      <pc:sldChg chg="del">
        <pc:chgData name="Dénes" userId="f3f680a857a6f265" providerId="LiveId" clId="{1720BCB2-8089-49ED-80DB-633A140F59D8}" dt="2023-09-15T04:24:23.730" v="1" actId="18676"/>
        <pc:sldMkLst>
          <pc:docMk/>
          <pc:sldMk cId="4016547834" sldId="447"/>
        </pc:sldMkLst>
      </pc:sldChg>
      <pc:sldChg chg="del">
        <pc:chgData name="Dénes" userId="f3f680a857a6f265" providerId="LiveId" clId="{1720BCB2-8089-49ED-80DB-633A140F59D8}" dt="2023-09-15T04:24:23.730" v="1" actId="18676"/>
        <pc:sldMkLst>
          <pc:docMk/>
          <pc:sldMk cId="4069303533" sldId="448"/>
        </pc:sldMkLst>
      </pc:sldChg>
      <pc:sldChg chg="del">
        <pc:chgData name="Dénes" userId="f3f680a857a6f265" providerId="LiveId" clId="{1720BCB2-8089-49ED-80DB-633A140F59D8}" dt="2023-09-15T04:24:23.730" v="1" actId="18676"/>
        <pc:sldMkLst>
          <pc:docMk/>
          <pc:sldMk cId="2039823705" sldId="450"/>
        </pc:sldMkLst>
      </pc:sldChg>
      <pc:sldChg chg="del">
        <pc:chgData name="Dénes" userId="f3f680a857a6f265" providerId="LiveId" clId="{1720BCB2-8089-49ED-80DB-633A140F59D8}" dt="2023-09-15T04:24:23.730" v="1" actId="18676"/>
        <pc:sldMkLst>
          <pc:docMk/>
          <pc:sldMk cId="3332169600" sldId="452"/>
        </pc:sldMkLst>
      </pc:sldChg>
      <pc:sldChg chg="del">
        <pc:chgData name="Dénes" userId="f3f680a857a6f265" providerId="LiveId" clId="{1720BCB2-8089-49ED-80DB-633A140F59D8}" dt="2023-09-15T04:24:23.730" v="1" actId="18676"/>
        <pc:sldMkLst>
          <pc:docMk/>
          <pc:sldMk cId="1743685917" sldId="453"/>
        </pc:sldMkLst>
      </pc:sldChg>
      <pc:sldChg chg="del">
        <pc:chgData name="Dénes" userId="f3f680a857a6f265" providerId="LiveId" clId="{1720BCB2-8089-49ED-80DB-633A140F59D8}" dt="2023-09-15T04:24:23.730" v="1" actId="18676"/>
        <pc:sldMkLst>
          <pc:docMk/>
          <pc:sldMk cId="300575366" sldId="454"/>
        </pc:sldMkLst>
      </pc:sldChg>
      <pc:sldChg chg="del">
        <pc:chgData name="Dénes" userId="f3f680a857a6f265" providerId="LiveId" clId="{1720BCB2-8089-49ED-80DB-633A140F59D8}" dt="2023-09-15T04:24:23.730" v="1" actId="18676"/>
        <pc:sldMkLst>
          <pc:docMk/>
          <pc:sldMk cId="3658459833" sldId="455"/>
        </pc:sldMkLst>
      </pc:sldChg>
      <pc:sldChg chg="del">
        <pc:chgData name="Dénes" userId="f3f680a857a6f265" providerId="LiveId" clId="{1720BCB2-8089-49ED-80DB-633A140F59D8}" dt="2023-09-15T04:24:23.730" v="1" actId="18676"/>
        <pc:sldMkLst>
          <pc:docMk/>
          <pc:sldMk cId="196709755" sldId="456"/>
        </pc:sldMkLst>
      </pc:sldChg>
      <pc:sldChg chg="del">
        <pc:chgData name="Dénes" userId="f3f680a857a6f265" providerId="LiveId" clId="{1720BCB2-8089-49ED-80DB-633A140F59D8}" dt="2023-09-15T04:24:23.730" v="1" actId="18676"/>
        <pc:sldMkLst>
          <pc:docMk/>
          <pc:sldMk cId="3567356003" sldId="457"/>
        </pc:sldMkLst>
      </pc:sldChg>
      <pc:sldChg chg="del">
        <pc:chgData name="Dénes" userId="f3f680a857a6f265" providerId="LiveId" clId="{1720BCB2-8089-49ED-80DB-633A140F59D8}" dt="2023-09-15T04:24:23.730" v="1" actId="18676"/>
        <pc:sldMkLst>
          <pc:docMk/>
          <pc:sldMk cId="190610049" sldId="458"/>
        </pc:sldMkLst>
      </pc:sldChg>
      <pc:sldChg chg="del">
        <pc:chgData name="Dénes" userId="f3f680a857a6f265" providerId="LiveId" clId="{1720BCB2-8089-49ED-80DB-633A140F59D8}" dt="2023-09-15T04:24:23.730" v="1" actId="18676"/>
        <pc:sldMkLst>
          <pc:docMk/>
          <pc:sldMk cId="3216178818" sldId="460"/>
        </pc:sldMkLst>
      </pc:sldChg>
      <pc:sldChg chg="del">
        <pc:chgData name="Dénes" userId="f3f680a857a6f265" providerId="LiveId" clId="{1720BCB2-8089-49ED-80DB-633A140F59D8}" dt="2023-09-15T04:24:23.730" v="1" actId="18676"/>
        <pc:sldMkLst>
          <pc:docMk/>
          <pc:sldMk cId="1638349342" sldId="461"/>
        </pc:sldMkLst>
      </pc:sldChg>
      <pc:sldChg chg="del">
        <pc:chgData name="Dénes" userId="f3f680a857a6f265" providerId="LiveId" clId="{1720BCB2-8089-49ED-80DB-633A140F59D8}" dt="2023-09-15T06:19:18.388" v="11" actId="47"/>
        <pc:sldMkLst>
          <pc:docMk/>
          <pc:sldMk cId="3414746924" sldId="462"/>
        </pc:sldMkLst>
      </pc:sldChg>
      <pc:sldChg chg="del">
        <pc:chgData name="Dénes" userId="f3f680a857a6f265" providerId="LiveId" clId="{1720BCB2-8089-49ED-80DB-633A140F59D8}" dt="2023-09-15T06:19:16.262" v="10" actId="47"/>
        <pc:sldMkLst>
          <pc:docMk/>
          <pc:sldMk cId="133053604" sldId="463"/>
        </pc:sldMkLst>
      </pc:sldChg>
      <pc:sldChg chg="del">
        <pc:chgData name="Dénes" userId="f3f680a857a6f265" providerId="LiveId" clId="{1720BCB2-8089-49ED-80DB-633A140F59D8}" dt="2023-09-15T04:24:23.730" v="1" actId="18676"/>
        <pc:sldMkLst>
          <pc:docMk/>
          <pc:sldMk cId="762940077" sldId="465"/>
        </pc:sldMkLst>
      </pc:sldChg>
      <pc:sldChg chg="ord">
        <pc:chgData name="Dénes" userId="f3f680a857a6f265" providerId="LiveId" clId="{1720BCB2-8089-49ED-80DB-633A140F59D8}" dt="2023-09-15T06:19:50.125" v="18"/>
        <pc:sldMkLst>
          <pc:docMk/>
          <pc:sldMk cId="4050191090" sldId="466"/>
        </pc:sldMkLst>
      </pc:sldChg>
      <pc:sldChg chg="del">
        <pc:chgData name="Dénes" userId="f3f680a857a6f265" providerId="LiveId" clId="{1720BCB2-8089-49ED-80DB-633A140F59D8}" dt="2023-09-15T06:19:18.982" v="12" actId="47"/>
        <pc:sldMkLst>
          <pc:docMk/>
          <pc:sldMk cId="1864349983" sldId="470"/>
        </pc:sldMkLst>
      </pc:sldChg>
      <pc:sldChg chg="del">
        <pc:chgData name="Dénes" userId="f3f680a857a6f265" providerId="LiveId" clId="{1720BCB2-8089-49ED-80DB-633A140F59D8}" dt="2023-09-15T04:24:23.730" v="1" actId="18676"/>
        <pc:sldMkLst>
          <pc:docMk/>
          <pc:sldMk cId="601105788" sldId="472"/>
        </pc:sldMkLst>
      </pc:sldChg>
      <pc:sldChg chg="del">
        <pc:chgData name="Dénes" userId="f3f680a857a6f265" providerId="LiveId" clId="{1720BCB2-8089-49ED-80DB-633A140F59D8}" dt="2023-09-15T04:24:23.730" v="1" actId="18676"/>
        <pc:sldMkLst>
          <pc:docMk/>
          <pc:sldMk cId="234928546" sldId="473"/>
        </pc:sldMkLst>
      </pc:sldChg>
      <pc:sldChg chg="del">
        <pc:chgData name="Dénes" userId="f3f680a857a6f265" providerId="LiveId" clId="{1720BCB2-8089-49ED-80DB-633A140F59D8}" dt="2023-09-15T04:24:29.490" v="3" actId="18676"/>
        <pc:sldMkLst>
          <pc:docMk/>
          <pc:sldMk cId="913168073" sldId="474"/>
        </pc:sldMkLst>
      </pc:sldChg>
      <pc:sldChg chg="del">
        <pc:chgData name="Dénes" userId="f3f680a857a6f265" providerId="LiveId" clId="{1720BCB2-8089-49ED-80DB-633A140F59D8}" dt="2023-09-15T04:24:23.730" v="1" actId="18676"/>
        <pc:sldMkLst>
          <pc:docMk/>
          <pc:sldMk cId="3972393453" sldId="477"/>
        </pc:sldMkLst>
      </pc:sldChg>
      <pc:sldChg chg="del">
        <pc:chgData name="Dénes" userId="f3f680a857a6f265" providerId="LiveId" clId="{1720BCB2-8089-49ED-80DB-633A140F59D8}" dt="2023-09-15T04:24:23.730" v="1" actId="18676"/>
        <pc:sldMkLst>
          <pc:docMk/>
          <pc:sldMk cId="920466972" sldId="478"/>
        </pc:sldMkLst>
      </pc:sldChg>
      <pc:sldChg chg="del">
        <pc:chgData name="Dénes" userId="f3f680a857a6f265" providerId="LiveId" clId="{1720BCB2-8089-49ED-80DB-633A140F59D8}" dt="2023-09-15T04:24:23.730" v="1" actId="18676"/>
        <pc:sldMkLst>
          <pc:docMk/>
          <pc:sldMk cId="936677657" sldId="480"/>
        </pc:sldMkLst>
      </pc:sldChg>
      <pc:sldChg chg="del">
        <pc:chgData name="Dénes" userId="f3f680a857a6f265" providerId="LiveId" clId="{1720BCB2-8089-49ED-80DB-633A140F59D8}" dt="2023-09-15T04:24:23.730" v="1" actId="18676"/>
        <pc:sldMkLst>
          <pc:docMk/>
          <pc:sldMk cId="825520827" sldId="481"/>
        </pc:sldMkLst>
      </pc:sldChg>
      <pc:sldChg chg="del">
        <pc:chgData name="Dénes" userId="f3f680a857a6f265" providerId="LiveId" clId="{1720BCB2-8089-49ED-80DB-633A140F59D8}" dt="2023-09-15T04:24:29.490" v="3" actId="18676"/>
        <pc:sldMkLst>
          <pc:docMk/>
          <pc:sldMk cId="1639673507" sldId="482"/>
        </pc:sldMkLst>
      </pc:sldChg>
      <pc:sldChg chg="del">
        <pc:chgData name="Dénes" userId="f3f680a857a6f265" providerId="LiveId" clId="{1720BCB2-8089-49ED-80DB-633A140F59D8}" dt="2023-09-15T04:24:23.730" v="1" actId="18676"/>
        <pc:sldMkLst>
          <pc:docMk/>
          <pc:sldMk cId="3746984205" sldId="483"/>
        </pc:sldMkLst>
      </pc:sldChg>
      <pc:sldChg chg="del">
        <pc:chgData name="Dénes" userId="f3f680a857a6f265" providerId="LiveId" clId="{1720BCB2-8089-49ED-80DB-633A140F59D8}" dt="2023-09-15T04:24:23.730" v="1" actId="18676"/>
        <pc:sldMkLst>
          <pc:docMk/>
          <pc:sldMk cId="2324782681" sldId="484"/>
        </pc:sldMkLst>
      </pc:sldChg>
      <pc:sldChg chg="del">
        <pc:chgData name="Dénes" userId="f3f680a857a6f265" providerId="LiveId" clId="{1720BCB2-8089-49ED-80DB-633A140F59D8}" dt="2023-09-15T04:24:39.634" v="4" actId="18676"/>
        <pc:sldMkLst>
          <pc:docMk/>
          <pc:sldMk cId="4230283105" sldId="485"/>
        </pc:sldMkLst>
      </pc:sldChg>
      <pc:sldChg chg="del">
        <pc:chgData name="Dénes" userId="f3f680a857a6f265" providerId="LiveId" clId="{1720BCB2-8089-49ED-80DB-633A140F59D8}" dt="2023-09-15T04:24:23.730" v="1" actId="18676"/>
        <pc:sldMkLst>
          <pc:docMk/>
          <pc:sldMk cId="1374648882" sldId="486"/>
        </pc:sldMkLst>
      </pc:sldChg>
      <pc:sldChg chg="del">
        <pc:chgData name="Dénes" userId="f3f680a857a6f265" providerId="LiveId" clId="{1720BCB2-8089-49ED-80DB-633A140F59D8}" dt="2023-09-15T04:24:29.490" v="3" actId="18676"/>
        <pc:sldMkLst>
          <pc:docMk/>
          <pc:sldMk cId="909928843" sldId="487"/>
        </pc:sldMkLst>
      </pc:sldChg>
      <pc:sldChg chg="del">
        <pc:chgData name="Dénes" userId="f3f680a857a6f265" providerId="LiveId" clId="{1720BCB2-8089-49ED-80DB-633A140F59D8}" dt="2023-09-15T04:24:26.293" v="2" actId="18676"/>
        <pc:sldMkLst>
          <pc:docMk/>
          <pc:sldMk cId="3093989411" sldId="489"/>
        </pc:sldMkLst>
      </pc:sldChg>
      <pc:sldChg chg="del">
        <pc:chgData name="Dénes" userId="f3f680a857a6f265" providerId="LiveId" clId="{1720BCB2-8089-49ED-80DB-633A140F59D8}" dt="2023-09-15T04:24:42.041" v="5" actId="18676"/>
        <pc:sldMkLst>
          <pc:docMk/>
          <pc:sldMk cId="3123482004" sldId="490"/>
        </pc:sldMkLst>
      </pc:sldChg>
      <pc:sldChg chg="del">
        <pc:chgData name="Dénes" userId="f3f680a857a6f265" providerId="LiveId" clId="{1720BCB2-8089-49ED-80DB-633A140F59D8}" dt="2023-09-15T04:24:26.293" v="2" actId="18676"/>
        <pc:sldMkLst>
          <pc:docMk/>
          <pc:sldMk cId="2887337742" sldId="493"/>
        </pc:sldMkLst>
      </pc:sldChg>
      <pc:sldChg chg="del">
        <pc:chgData name="Dénes" userId="f3f680a857a6f265" providerId="LiveId" clId="{1720BCB2-8089-49ED-80DB-633A140F59D8}" dt="2023-09-15T04:24:42.041" v="5" actId="18676"/>
        <pc:sldMkLst>
          <pc:docMk/>
          <pc:sldMk cId="4266219142" sldId="494"/>
        </pc:sldMkLst>
      </pc:sldChg>
      <pc:sldChg chg="del">
        <pc:chgData name="Dénes" userId="f3f680a857a6f265" providerId="LiveId" clId="{1720BCB2-8089-49ED-80DB-633A140F59D8}" dt="2023-09-15T04:24:42.041" v="5" actId="18676"/>
        <pc:sldMkLst>
          <pc:docMk/>
          <pc:sldMk cId="2880729840" sldId="495"/>
        </pc:sldMkLst>
      </pc:sldChg>
      <pc:sldChg chg="del">
        <pc:chgData name="Dénes" userId="f3f680a857a6f265" providerId="LiveId" clId="{1720BCB2-8089-49ED-80DB-633A140F59D8}" dt="2023-09-15T04:24:42.041" v="5" actId="18676"/>
        <pc:sldMkLst>
          <pc:docMk/>
          <pc:sldMk cId="2885453757" sldId="496"/>
        </pc:sldMkLst>
      </pc:sldChg>
      <pc:sldChg chg="del">
        <pc:chgData name="Dénes" userId="f3f680a857a6f265" providerId="LiveId" clId="{1720BCB2-8089-49ED-80DB-633A140F59D8}" dt="2023-09-15T04:24:23.730" v="1" actId="18676"/>
        <pc:sldMkLst>
          <pc:docMk/>
          <pc:sldMk cId="3596081372" sldId="498"/>
        </pc:sldMkLst>
      </pc:sldChg>
      <pc:sldChg chg="del">
        <pc:chgData name="Dénes" userId="f3f680a857a6f265" providerId="LiveId" clId="{1720BCB2-8089-49ED-80DB-633A140F59D8}" dt="2023-09-15T04:24:23.730" v="1" actId="18676"/>
        <pc:sldMkLst>
          <pc:docMk/>
          <pc:sldMk cId="3338296468" sldId="499"/>
        </pc:sldMkLst>
      </pc:sldChg>
      <pc:sldChg chg="del">
        <pc:chgData name="Dénes" userId="f3f680a857a6f265" providerId="LiveId" clId="{1720BCB2-8089-49ED-80DB-633A140F59D8}" dt="2023-09-15T04:24:23.730" v="1" actId="18676"/>
        <pc:sldMkLst>
          <pc:docMk/>
          <pc:sldMk cId="3611068712" sldId="500"/>
        </pc:sldMkLst>
      </pc:sldChg>
      <pc:sldChg chg="del">
        <pc:chgData name="Dénes" userId="f3f680a857a6f265" providerId="LiveId" clId="{1720BCB2-8089-49ED-80DB-633A140F59D8}" dt="2023-09-15T04:24:23.730" v="1" actId="18676"/>
        <pc:sldMkLst>
          <pc:docMk/>
          <pc:sldMk cId="2148734323" sldId="501"/>
        </pc:sldMkLst>
      </pc:sldChg>
      <pc:sldChg chg="del">
        <pc:chgData name="Dénes" userId="f3f680a857a6f265" providerId="LiveId" clId="{1720BCB2-8089-49ED-80DB-633A140F59D8}" dt="2023-09-15T04:24:23.730" v="1" actId="18676"/>
        <pc:sldMkLst>
          <pc:docMk/>
          <pc:sldMk cId="1742443480" sldId="502"/>
        </pc:sldMkLst>
      </pc:sldChg>
      <pc:sldChg chg="del">
        <pc:chgData name="Dénes" userId="f3f680a857a6f265" providerId="LiveId" clId="{1720BCB2-8089-49ED-80DB-633A140F59D8}" dt="2023-09-15T04:24:23.730" v="1" actId="18676"/>
        <pc:sldMkLst>
          <pc:docMk/>
          <pc:sldMk cId="3199540335" sldId="503"/>
        </pc:sldMkLst>
      </pc:sldChg>
      <pc:sldChg chg="del">
        <pc:chgData name="Dénes" userId="f3f680a857a6f265" providerId="LiveId" clId="{1720BCB2-8089-49ED-80DB-633A140F59D8}" dt="2023-09-15T04:24:23.730" v="1" actId="18676"/>
        <pc:sldMkLst>
          <pc:docMk/>
          <pc:sldMk cId="3158374615" sldId="504"/>
        </pc:sldMkLst>
      </pc:sldChg>
      <pc:sldChg chg="del">
        <pc:chgData name="Dénes" userId="f3f680a857a6f265" providerId="LiveId" clId="{1720BCB2-8089-49ED-80DB-633A140F59D8}" dt="2023-09-15T04:24:23.730" v="1" actId="18676"/>
        <pc:sldMkLst>
          <pc:docMk/>
          <pc:sldMk cId="3930259292" sldId="505"/>
        </pc:sldMkLst>
      </pc:sldChg>
      <pc:sldChg chg="del">
        <pc:chgData name="Dénes" userId="f3f680a857a6f265" providerId="LiveId" clId="{1720BCB2-8089-49ED-80DB-633A140F59D8}" dt="2023-09-15T04:24:23.730" v="1" actId="18676"/>
        <pc:sldMkLst>
          <pc:docMk/>
          <pc:sldMk cId="163395212" sldId="506"/>
        </pc:sldMkLst>
      </pc:sldChg>
      <pc:sldChg chg="del">
        <pc:chgData name="Dénes" userId="f3f680a857a6f265" providerId="LiveId" clId="{1720BCB2-8089-49ED-80DB-633A140F59D8}" dt="2023-09-15T04:24:23.730" v="1" actId="18676"/>
        <pc:sldMkLst>
          <pc:docMk/>
          <pc:sldMk cId="3562328186" sldId="507"/>
        </pc:sldMkLst>
      </pc:sldChg>
      <pc:sldChg chg="del">
        <pc:chgData name="Dénes" userId="f3f680a857a6f265" providerId="LiveId" clId="{1720BCB2-8089-49ED-80DB-633A140F59D8}" dt="2023-09-15T04:24:23.730" v="1" actId="18676"/>
        <pc:sldMkLst>
          <pc:docMk/>
          <pc:sldMk cId="746662692" sldId="508"/>
        </pc:sldMkLst>
      </pc:sldChg>
      <pc:sldChg chg="del">
        <pc:chgData name="Dénes" userId="f3f680a857a6f265" providerId="LiveId" clId="{1720BCB2-8089-49ED-80DB-633A140F59D8}" dt="2023-09-15T04:24:23.730" v="1" actId="18676"/>
        <pc:sldMkLst>
          <pc:docMk/>
          <pc:sldMk cId="407761938" sldId="509"/>
        </pc:sldMkLst>
      </pc:sldChg>
      <pc:sldChg chg="del">
        <pc:chgData name="Dénes" userId="f3f680a857a6f265" providerId="LiveId" clId="{1720BCB2-8089-49ED-80DB-633A140F59D8}" dt="2023-09-15T04:24:23.730" v="1" actId="18676"/>
        <pc:sldMkLst>
          <pc:docMk/>
          <pc:sldMk cId="924339747" sldId="510"/>
        </pc:sldMkLst>
      </pc:sldChg>
      <pc:sldChg chg="del">
        <pc:chgData name="Dénes" userId="f3f680a857a6f265" providerId="LiveId" clId="{1720BCB2-8089-49ED-80DB-633A140F59D8}" dt="2023-09-15T04:24:23.730" v="1" actId="18676"/>
        <pc:sldMkLst>
          <pc:docMk/>
          <pc:sldMk cId="322112162" sldId="511"/>
        </pc:sldMkLst>
      </pc:sldChg>
      <pc:sldChg chg="del">
        <pc:chgData name="Dénes" userId="f3f680a857a6f265" providerId="LiveId" clId="{1720BCB2-8089-49ED-80DB-633A140F59D8}" dt="2023-09-15T04:24:23.730" v="1" actId="18676"/>
        <pc:sldMkLst>
          <pc:docMk/>
          <pc:sldMk cId="1643953318" sldId="512"/>
        </pc:sldMkLst>
      </pc:sldChg>
      <pc:sldChg chg="del">
        <pc:chgData name="Dénes" userId="f3f680a857a6f265" providerId="LiveId" clId="{1720BCB2-8089-49ED-80DB-633A140F59D8}" dt="2023-09-15T04:24:23.730" v="1" actId="18676"/>
        <pc:sldMkLst>
          <pc:docMk/>
          <pc:sldMk cId="1335822625" sldId="513"/>
        </pc:sldMkLst>
      </pc:sldChg>
      <pc:sldChg chg="del">
        <pc:chgData name="Dénes" userId="f3f680a857a6f265" providerId="LiveId" clId="{1720BCB2-8089-49ED-80DB-633A140F59D8}" dt="2023-09-15T04:24:23.730" v="1" actId="18676"/>
        <pc:sldMkLst>
          <pc:docMk/>
          <pc:sldMk cId="3678937028" sldId="514"/>
        </pc:sldMkLst>
      </pc:sldChg>
      <pc:sldChg chg="del">
        <pc:chgData name="Dénes" userId="f3f680a857a6f265" providerId="LiveId" clId="{1720BCB2-8089-49ED-80DB-633A140F59D8}" dt="2023-09-15T04:24:23.730" v="1" actId="18676"/>
        <pc:sldMkLst>
          <pc:docMk/>
          <pc:sldMk cId="140558339" sldId="515"/>
        </pc:sldMkLst>
      </pc:sldChg>
      <pc:sldChg chg="del">
        <pc:chgData name="Dénes" userId="f3f680a857a6f265" providerId="LiveId" clId="{1720BCB2-8089-49ED-80DB-633A140F59D8}" dt="2023-09-15T04:24:23.730" v="1" actId="18676"/>
        <pc:sldMkLst>
          <pc:docMk/>
          <pc:sldMk cId="1599196781" sldId="516"/>
        </pc:sldMkLst>
      </pc:sldChg>
      <pc:sldChg chg="del">
        <pc:chgData name="Dénes" userId="f3f680a857a6f265" providerId="LiveId" clId="{1720BCB2-8089-49ED-80DB-633A140F59D8}" dt="2023-09-15T04:24:29.490" v="3" actId="18676"/>
        <pc:sldMkLst>
          <pc:docMk/>
          <pc:sldMk cId="710739805" sldId="517"/>
        </pc:sldMkLst>
      </pc:sldChg>
      <pc:sldChg chg="del">
        <pc:chgData name="Dénes" userId="f3f680a857a6f265" providerId="LiveId" clId="{1720BCB2-8089-49ED-80DB-633A140F59D8}" dt="2023-09-15T04:24:29.490" v="3" actId="18676"/>
        <pc:sldMkLst>
          <pc:docMk/>
          <pc:sldMk cId="1366609173" sldId="518"/>
        </pc:sldMkLst>
      </pc:sldChg>
      <pc:sldChg chg="del">
        <pc:chgData name="Dénes" userId="f3f680a857a6f265" providerId="LiveId" clId="{1720BCB2-8089-49ED-80DB-633A140F59D8}" dt="2023-09-15T04:24:29.490" v="3" actId="18676"/>
        <pc:sldMkLst>
          <pc:docMk/>
          <pc:sldMk cId="2657731013" sldId="519"/>
        </pc:sldMkLst>
      </pc:sldChg>
      <pc:sldChg chg="del">
        <pc:chgData name="Dénes" userId="f3f680a857a6f265" providerId="LiveId" clId="{1720BCB2-8089-49ED-80DB-633A140F59D8}" dt="2023-09-15T04:24:29.490" v="3" actId="18676"/>
        <pc:sldMkLst>
          <pc:docMk/>
          <pc:sldMk cId="1878067780" sldId="520"/>
        </pc:sldMkLst>
      </pc:sldChg>
      <pc:sldChg chg="del">
        <pc:chgData name="Dénes" userId="f3f680a857a6f265" providerId="LiveId" clId="{1720BCB2-8089-49ED-80DB-633A140F59D8}" dt="2023-09-15T04:24:29.490" v="3" actId="18676"/>
        <pc:sldMkLst>
          <pc:docMk/>
          <pc:sldMk cId="3836991197" sldId="521"/>
        </pc:sldMkLst>
      </pc:sldChg>
      <pc:sldChg chg="del">
        <pc:chgData name="Dénes" userId="f3f680a857a6f265" providerId="LiveId" clId="{1720BCB2-8089-49ED-80DB-633A140F59D8}" dt="2023-09-15T04:24:29.490" v="3" actId="18676"/>
        <pc:sldMkLst>
          <pc:docMk/>
          <pc:sldMk cId="3685525366" sldId="522"/>
        </pc:sldMkLst>
      </pc:sldChg>
      <pc:sldChg chg="del">
        <pc:chgData name="Dénes" userId="f3f680a857a6f265" providerId="LiveId" clId="{1720BCB2-8089-49ED-80DB-633A140F59D8}" dt="2023-09-15T04:24:29.490" v="3" actId="18676"/>
        <pc:sldMkLst>
          <pc:docMk/>
          <pc:sldMk cId="4054300989" sldId="523"/>
        </pc:sldMkLst>
      </pc:sldChg>
      <pc:sldChg chg="del">
        <pc:chgData name="Dénes" userId="f3f680a857a6f265" providerId="LiveId" clId="{1720BCB2-8089-49ED-80DB-633A140F59D8}" dt="2023-09-15T04:24:29.490" v="3" actId="18676"/>
        <pc:sldMkLst>
          <pc:docMk/>
          <pc:sldMk cId="1418451723" sldId="524"/>
        </pc:sldMkLst>
      </pc:sldChg>
      <pc:sldChg chg="del">
        <pc:chgData name="Dénes" userId="f3f680a857a6f265" providerId="LiveId" clId="{1720BCB2-8089-49ED-80DB-633A140F59D8}" dt="2023-09-15T04:24:29.490" v="3" actId="18676"/>
        <pc:sldMkLst>
          <pc:docMk/>
          <pc:sldMk cId="4140811817" sldId="525"/>
        </pc:sldMkLst>
      </pc:sldChg>
      <pc:sldChg chg="del">
        <pc:chgData name="Dénes" userId="f3f680a857a6f265" providerId="LiveId" clId="{1720BCB2-8089-49ED-80DB-633A140F59D8}" dt="2023-09-15T04:24:29.490" v="3" actId="18676"/>
        <pc:sldMkLst>
          <pc:docMk/>
          <pc:sldMk cId="811389124" sldId="526"/>
        </pc:sldMkLst>
      </pc:sldChg>
      <pc:sldChg chg="del">
        <pc:chgData name="Dénes" userId="f3f680a857a6f265" providerId="LiveId" clId="{1720BCB2-8089-49ED-80DB-633A140F59D8}" dt="2023-09-15T04:24:29.490" v="3" actId="18676"/>
        <pc:sldMkLst>
          <pc:docMk/>
          <pc:sldMk cId="2094762871" sldId="527"/>
        </pc:sldMkLst>
      </pc:sldChg>
      <pc:sldChg chg="del">
        <pc:chgData name="Dénes" userId="f3f680a857a6f265" providerId="LiveId" clId="{1720BCB2-8089-49ED-80DB-633A140F59D8}" dt="2023-09-15T04:24:29.490" v="3" actId="18676"/>
        <pc:sldMkLst>
          <pc:docMk/>
          <pc:sldMk cId="1371022396" sldId="528"/>
        </pc:sldMkLst>
      </pc:sldChg>
      <pc:sldChg chg="del">
        <pc:chgData name="Dénes" userId="f3f680a857a6f265" providerId="LiveId" clId="{1720BCB2-8089-49ED-80DB-633A140F59D8}" dt="2023-09-15T04:24:29.490" v="3" actId="18676"/>
        <pc:sldMkLst>
          <pc:docMk/>
          <pc:sldMk cId="2398204450" sldId="529"/>
        </pc:sldMkLst>
      </pc:sldChg>
      <pc:sldChg chg="del">
        <pc:chgData name="Dénes" userId="f3f680a857a6f265" providerId="LiveId" clId="{1720BCB2-8089-49ED-80DB-633A140F59D8}" dt="2023-09-15T04:24:29.490" v="3" actId="18676"/>
        <pc:sldMkLst>
          <pc:docMk/>
          <pc:sldMk cId="2965399229" sldId="530"/>
        </pc:sldMkLst>
      </pc:sldChg>
      <pc:sldChg chg="del">
        <pc:chgData name="Dénes" userId="f3f680a857a6f265" providerId="LiveId" clId="{1720BCB2-8089-49ED-80DB-633A140F59D8}" dt="2023-09-15T04:24:29.490" v="3" actId="18676"/>
        <pc:sldMkLst>
          <pc:docMk/>
          <pc:sldMk cId="3392929952" sldId="531"/>
        </pc:sldMkLst>
      </pc:sldChg>
      <pc:sldChg chg="del">
        <pc:chgData name="Dénes" userId="f3f680a857a6f265" providerId="LiveId" clId="{1720BCB2-8089-49ED-80DB-633A140F59D8}" dt="2023-09-15T04:24:29.490" v="3" actId="18676"/>
        <pc:sldMkLst>
          <pc:docMk/>
          <pc:sldMk cId="1999071343" sldId="532"/>
        </pc:sldMkLst>
      </pc:sldChg>
      <pc:sldChg chg="del">
        <pc:chgData name="Dénes" userId="f3f680a857a6f265" providerId="LiveId" clId="{1720BCB2-8089-49ED-80DB-633A140F59D8}" dt="2023-09-15T04:24:29.490" v="3" actId="18676"/>
        <pc:sldMkLst>
          <pc:docMk/>
          <pc:sldMk cId="3129685228" sldId="533"/>
        </pc:sldMkLst>
      </pc:sldChg>
      <pc:sldChg chg="del">
        <pc:chgData name="Dénes" userId="f3f680a857a6f265" providerId="LiveId" clId="{1720BCB2-8089-49ED-80DB-633A140F59D8}" dt="2023-09-15T04:24:29.490" v="3" actId="18676"/>
        <pc:sldMkLst>
          <pc:docMk/>
          <pc:sldMk cId="2437192248" sldId="534"/>
        </pc:sldMkLst>
      </pc:sldChg>
      <pc:sldChg chg="del">
        <pc:chgData name="Dénes" userId="f3f680a857a6f265" providerId="LiveId" clId="{1720BCB2-8089-49ED-80DB-633A140F59D8}" dt="2023-09-15T04:24:29.490" v="3" actId="18676"/>
        <pc:sldMkLst>
          <pc:docMk/>
          <pc:sldMk cId="629722573" sldId="535"/>
        </pc:sldMkLst>
      </pc:sldChg>
      <pc:sldChg chg="del">
        <pc:chgData name="Dénes" userId="f3f680a857a6f265" providerId="LiveId" clId="{1720BCB2-8089-49ED-80DB-633A140F59D8}" dt="2023-09-15T04:24:29.490" v="3" actId="18676"/>
        <pc:sldMkLst>
          <pc:docMk/>
          <pc:sldMk cId="3752307292" sldId="536"/>
        </pc:sldMkLst>
      </pc:sldChg>
      <pc:sldChg chg="del">
        <pc:chgData name="Dénes" userId="f3f680a857a6f265" providerId="LiveId" clId="{1720BCB2-8089-49ED-80DB-633A140F59D8}" dt="2023-09-15T04:24:29.490" v="3" actId="18676"/>
        <pc:sldMkLst>
          <pc:docMk/>
          <pc:sldMk cId="601637359" sldId="537"/>
        </pc:sldMkLst>
      </pc:sldChg>
      <pc:sldChg chg="del">
        <pc:chgData name="Dénes" userId="f3f680a857a6f265" providerId="LiveId" clId="{1720BCB2-8089-49ED-80DB-633A140F59D8}" dt="2023-09-15T04:24:29.490" v="3" actId="18676"/>
        <pc:sldMkLst>
          <pc:docMk/>
          <pc:sldMk cId="196971036" sldId="538"/>
        </pc:sldMkLst>
      </pc:sldChg>
      <pc:sldChg chg="del">
        <pc:chgData name="Dénes" userId="f3f680a857a6f265" providerId="LiveId" clId="{1720BCB2-8089-49ED-80DB-633A140F59D8}" dt="2023-09-15T04:24:29.490" v="3" actId="18676"/>
        <pc:sldMkLst>
          <pc:docMk/>
          <pc:sldMk cId="1721117172" sldId="539"/>
        </pc:sldMkLst>
      </pc:sldChg>
      <pc:sldChg chg="del">
        <pc:chgData name="Dénes" userId="f3f680a857a6f265" providerId="LiveId" clId="{1720BCB2-8089-49ED-80DB-633A140F59D8}" dt="2023-09-15T04:24:29.490" v="3" actId="18676"/>
        <pc:sldMkLst>
          <pc:docMk/>
          <pc:sldMk cId="2729759038" sldId="540"/>
        </pc:sldMkLst>
      </pc:sldChg>
      <pc:sldChg chg="del">
        <pc:chgData name="Dénes" userId="f3f680a857a6f265" providerId="LiveId" clId="{1720BCB2-8089-49ED-80DB-633A140F59D8}" dt="2023-09-15T04:24:29.490" v="3" actId="18676"/>
        <pc:sldMkLst>
          <pc:docMk/>
          <pc:sldMk cId="552342405" sldId="541"/>
        </pc:sldMkLst>
      </pc:sldChg>
      <pc:sldChg chg="del">
        <pc:chgData name="Dénes" userId="f3f680a857a6f265" providerId="LiveId" clId="{1720BCB2-8089-49ED-80DB-633A140F59D8}" dt="2023-09-15T04:24:29.490" v="3" actId="18676"/>
        <pc:sldMkLst>
          <pc:docMk/>
          <pc:sldMk cId="2482482272" sldId="542"/>
        </pc:sldMkLst>
      </pc:sldChg>
      <pc:sldChg chg="del">
        <pc:chgData name="Dénes" userId="f3f680a857a6f265" providerId="LiveId" clId="{1720BCB2-8089-49ED-80DB-633A140F59D8}" dt="2023-09-15T04:24:29.490" v="3" actId="18676"/>
        <pc:sldMkLst>
          <pc:docMk/>
          <pc:sldMk cId="518087419" sldId="543"/>
        </pc:sldMkLst>
      </pc:sldChg>
      <pc:sldChg chg="del">
        <pc:chgData name="Dénes" userId="f3f680a857a6f265" providerId="LiveId" clId="{1720BCB2-8089-49ED-80DB-633A140F59D8}" dt="2023-09-15T04:24:29.490" v="3" actId="18676"/>
        <pc:sldMkLst>
          <pc:docMk/>
          <pc:sldMk cId="4172299651" sldId="544"/>
        </pc:sldMkLst>
      </pc:sldChg>
      <pc:sldChg chg="del">
        <pc:chgData name="Dénes" userId="f3f680a857a6f265" providerId="LiveId" clId="{1720BCB2-8089-49ED-80DB-633A140F59D8}" dt="2023-09-15T04:24:29.490" v="3" actId="18676"/>
        <pc:sldMkLst>
          <pc:docMk/>
          <pc:sldMk cId="2412645442" sldId="545"/>
        </pc:sldMkLst>
      </pc:sldChg>
      <pc:sldChg chg="del">
        <pc:chgData name="Dénes" userId="f3f680a857a6f265" providerId="LiveId" clId="{1720BCB2-8089-49ED-80DB-633A140F59D8}" dt="2023-09-15T04:24:29.490" v="3" actId="18676"/>
        <pc:sldMkLst>
          <pc:docMk/>
          <pc:sldMk cId="1518353975" sldId="546"/>
        </pc:sldMkLst>
      </pc:sldChg>
      <pc:sldChg chg="del">
        <pc:chgData name="Dénes" userId="f3f680a857a6f265" providerId="LiveId" clId="{1720BCB2-8089-49ED-80DB-633A140F59D8}" dt="2023-09-15T04:24:29.490" v="3" actId="18676"/>
        <pc:sldMkLst>
          <pc:docMk/>
          <pc:sldMk cId="2301841930" sldId="547"/>
        </pc:sldMkLst>
      </pc:sldChg>
      <pc:sldChg chg="del">
        <pc:chgData name="Dénes" userId="f3f680a857a6f265" providerId="LiveId" clId="{1720BCB2-8089-49ED-80DB-633A140F59D8}" dt="2023-09-15T04:24:29.490" v="3" actId="18676"/>
        <pc:sldMkLst>
          <pc:docMk/>
          <pc:sldMk cId="1424321118" sldId="548"/>
        </pc:sldMkLst>
      </pc:sldChg>
      <pc:sldChg chg="modSp mod">
        <pc:chgData name="Dénes" userId="f3f680a857a6f265" providerId="LiveId" clId="{1720BCB2-8089-49ED-80DB-633A140F59D8}" dt="2023-09-15T05:45:33.163" v="7" actId="20577"/>
        <pc:sldMkLst>
          <pc:docMk/>
          <pc:sldMk cId="2105519805" sldId="567"/>
        </pc:sldMkLst>
        <pc:spChg chg="mod">
          <ac:chgData name="Dénes" userId="f3f680a857a6f265" providerId="LiveId" clId="{1720BCB2-8089-49ED-80DB-633A140F59D8}" dt="2023-09-15T05:45:33.163" v="7" actId="20577"/>
          <ac:spMkLst>
            <pc:docMk/>
            <pc:sldMk cId="2105519805" sldId="567"/>
            <ac:spMk id="4" creationId="{813205DA-8BB1-7113-87FB-93267E22AC6B}"/>
          </ac:spMkLst>
        </pc:spChg>
      </pc:sldChg>
      <pc:sldChg chg="del">
        <pc:chgData name="Dénes" userId="f3f680a857a6f265" providerId="LiveId" clId="{1720BCB2-8089-49ED-80DB-633A140F59D8}" dt="2023-09-15T04:24:42.041" v="5" actId="18676"/>
        <pc:sldMkLst>
          <pc:docMk/>
          <pc:sldMk cId="1360297229" sldId="569"/>
        </pc:sldMkLst>
      </pc:sldChg>
      <pc:sldChg chg="del">
        <pc:chgData name="Dénes" userId="f3f680a857a6f265" providerId="LiveId" clId="{1720BCB2-8089-49ED-80DB-633A140F59D8}" dt="2023-09-15T04:24:26.293" v="2" actId="18676"/>
        <pc:sldMkLst>
          <pc:docMk/>
          <pc:sldMk cId="2440093772" sldId="570"/>
        </pc:sldMkLst>
      </pc:sldChg>
      <pc:sldChg chg="del">
        <pc:chgData name="Dénes" userId="f3f680a857a6f265" providerId="LiveId" clId="{1720BCB2-8089-49ED-80DB-633A140F59D8}" dt="2023-09-15T04:24:26.293" v="2" actId="18676"/>
        <pc:sldMkLst>
          <pc:docMk/>
          <pc:sldMk cId="1653503815" sldId="571"/>
        </pc:sldMkLst>
      </pc:sldChg>
      <pc:sldChg chg="del">
        <pc:chgData name="Dénes" userId="f3f680a857a6f265" providerId="LiveId" clId="{1720BCB2-8089-49ED-80DB-633A140F59D8}" dt="2023-09-15T04:24:26.293" v="2" actId="18676"/>
        <pc:sldMkLst>
          <pc:docMk/>
          <pc:sldMk cId="1098535393" sldId="572"/>
        </pc:sldMkLst>
      </pc:sldChg>
      <pc:sldChg chg="del">
        <pc:chgData name="Dénes" userId="f3f680a857a6f265" providerId="LiveId" clId="{1720BCB2-8089-49ED-80DB-633A140F59D8}" dt="2023-09-15T04:24:26.293" v="2" actId="18676"/>
        <pc:sldMkLst>
          <pc:docMk/>
          <pc:sldMk cId="4282864340" sldId="573"/>
        </pc:sldMkLst>
      </pc:sldChg>
      <pc:sldChg chg="del">
        <pc:chgData name="Dénes" userId="f3f680a857a6f265" providerId="LiveId" clId="{1720BCB2-8089-49ED-80DB-633A140F59D8}" dt="2023-09-15T04:24:26.293" v="2" actId="18676"/>
        <pc:sldMkLst>
          <pc:docMk/>
          <pc:sldMk cId="1856053704" sldId="574"/>
        </pc:sldMkLst>
      </pc:sldChg>
      <pc:sldChg chg="del">
        <pc:chgData name="Dénes" userId="f3f680a857a6f265" providerId="LiveId" clId="{1720BCB2-8089-49ED-80DB-633A140F59D8}" dt="2023-09-15T04:24:26.293" v="2" actId="18676"/>
        <pc:sldMkLst>
          <pc:docMk/>
          <pc:sldMk cId="966100698" sldId="575"/>
        </pc:sldMkLst>
      </pc:sldChg>
      <pc:sldChg chg="del">
        <pc:chgData name="Dénes" userId="f3f680a857a6f265" providerId="LiveId" clId="{1720BCB2-8089-49ED-80DB-633A140F59D8}" dt="2023-09-15T04:24:26.293" v="2" actId="18676"/>
        <pc:sldMkLst>
          <pc:docMk/>
          <pc:sldMk cId="3785251360" sldId="576"/>
        </pc:sldMkLst>
      </pc:sldChg>
      <pc:sldChg chg="del">
        <pc:chgData name="Dénes" userId="f3f680a857a6f265" providerId="LiveId" clId="{1720BCB2-8089-49ED-80DB-633A140F59D8}" dt="2023-09-15T04:24:26.293" v="2" actId="18676"/>
        <pc:sldMkLst>
          <pc:docMk/>
          <pc:sldMk cId="2648149650" sldId="577"/>
        </pc:sldMkLst>
      </pc:sldChg>
      <pc:sldChg chg="del">
        <pc:chgData name="Dénes" userId="f3f680a857a6f265" providerId="LiveId" clId="{1720BCB2-8089-49ED-80DB-633A140F59D8}" dt="2023-09-15T04:24:26.293" v="2" actId="18676"/>
        <pc:sldMkLst>
          <pc:docMk/>
          <pc:sldMk cId="4213433126" sldId="578"/>
        </pc:sldMkLst>
      </pc:sldChg>
      <pc:sldChg chg="del">
        <pc:chgData name="Dénes" userId="f3f680a857a6f265" providerId="LiveId" clId="{1720BCB2-8089-49ED-80DB-633A140F59D8}" dt="2023-09-15T04:24:26.293" v="2" actId="18676"/>
        <pc:sldMkLst>
          <pc:docMk/>
          <pc:sldMk cId="3234710729" sldId="579"/>
        </pc:sldMkLst>
      </pc:sldChg>
      <pc:sldChg chg="del">
        <pc:chgData name="Dénes" userId="f3f680a857a6f265" providerId="LiveId" clId="{1720BCB2-8089-49ED-80DB-633A140F59D8}" dt="2023-09-15T04:24:26.293" v="2" actId="18676"/>
        <pc:sldMkLst>
          <pc:docMk/>
          <pc:sldMk cId="583315060" sldId="580"/>
        </pc:sldMkLst>
      </pc:sldChg>
      <pc:sldChg chg="del">
        <pc:chgData name="Dénes" userId="f3f680a857a6f265" providerId="LiveId" clId="{1720BCB2-8089-49ED-80DB-633A140F59D8}" dt="2023-09-15T04:24:26.293" v="2" actId="18676"/>
        <pc:sldMkLst>
          <pc:docMk/>
          <pc:sldMk cId="72209268" sldId="581"/>
        </pc:sldMkLst>
      </pc:sldChg>
      <pc:sldChg chg="del">
        <pc:chgData name="Dénes" userId="f3f680a857a6f265" providerId="LiveId" clId="{1720BCB2-8089-49ED-80DB-633A140F59D8}" dt="2023-09-15T04:24:26.293" v="2" actId="18676"/>
        <pc:sldMkLst>
          <pc:docMk/>
          <pc:sldMk cId="4172022794" sldId="582"/>
        </pc:sldMkLst>
      </pc:sldChg>
      <pc:sldChg chg="del">
        <pc:chgData name="Dénes" userId="f3f680a857a6f265" providerId="LiveId" clId="{1720BCB2-8089-49ED-80DB-633A140F59D8}" dt="2023-09-15T04:24:26.293" v="2" actId="18676"/>
        <pc:sldMkLst>
          <pc:docMk/>
          <pc:sldMk cId="1437206304" sldId="583"/>
        </pc:sldMkLst>
      </pc:sldChg>
      <pc:sldChg chg="del">
        <pc:chgData name="Dénes" userId="f3f680a857a6f265" providerId="LiveId" clId="{1720BCB2-8089-49ED-80DB-633A140F59D8}" dt="2023-09-15T04:24:26.293" v="2" actId="18676"/>
        <pc:sldMkLst>
          <pc:docMk/>
          <pc:sldMk cId="472939313" sldId="584"/>
        </pc:sldMkLst>
      </pc:sldChg>
      <pc:sldChg chg="del">
        <pc:chgData name="Dénes" userId="f3f680a857a6f265" providerId="LiveId" clId="{1720BCB2-8089-49ED-80DB-633A140F59D8}" dt="2023-09-15T04:24:26.293" v="2" actId="18676"/>
        <pc:sldMkLst>
          <pc:docMk/>
          <pc:sldMk cId="2284599552" sldId="585"/>
        </pc:sldMkLst>
      </pc:sldChg>
      <pc:sldChg chg="del">
        <pc:chgData name="Dénes" userId="f3f680a857a6f265" providerId="LiveId" clId="{1720BCB2-8089-49ED-80DB-633A140F59D8}" dt="2023-09-15T04:24:26.293" v="2" actId="18676"/>
        <pc:sldMkLst>
          <pc:docMk/>
          <pc:sldMk cId="682413280" sldId="586"/>
        </pc:sldMkLst>
      </pc:sldChg>
      <pc:sldChg chg="del">
        <pc:chgData name="Dénes" userId="f3f680a857a6f265" providerId="LiveId" clId="{1720BCB2-8089-49ED-80DB-633A140F59D8}" dt="2023-09-15T04:24:26.293" v="2" actId="18676"/>
        <pc:sldMkLst>
          <pc:docMk/>
          <pc:sldMk cId="3293932739" sldId="587"/>
        </pc:sldMkLst>
      </pc:sldChg>
      <pc:sldChg chg="del">
        <pc:chgData name="Dénes" userId="f3f680a857a6f265" providerId="LiveId" clId="{1720BCB2-8089-49ED-80DB-633A140F59D8}" dt="2023-09-15T04:24:26.293" v="2" actId="18676"/>
        <pc:sldMkLst>
          <pc:docMk/>
          <pc:sldMk cId="2547450586" sldId="588"/>
        </pc:sldMkLst>
      </pc:sldChg>
      <pc:sldChg chg="del">
        <pc:chgData name="Dénes" userId="f3f680a857a6f265" providerId="LiveId" clId="{1720BCB2-8089-49ED-80DB-633A140F59D8}" dt="2023-09-15T04:24:26.293" v="2" actId="18676"/>
        <pc:sldMkLst>
          <pc:docMk/>
          <pc:sldMk cId="1270993883" sldId="589"/>
        </pc:sldMkLst>
      </pc:sldChg>
      <pc:sldChg chg="del">
        <pc:chgData name="Dénes" userId="f3f680a857a6f265" providerId="LiveId" clId="{1720BCB2-8089-49ED-80DB-633A140F59D8}" dt="2023-09-15T04:24:26.293" v="2" actId="18676"/>
        <pc:sldMkLst>
          <pc:docMk/>
          <pc:sldMk cId="3734167973" sldId="590"/>
        </pc:sldMkLst>
      </pc:sldChg>
      <pc:sldChg chg="del">
        <pc:chgData name="Dénes" userId="f3f680a857a6f265" providerId="LiveId" clId="{1720BCB2-8089-49ED-80DB-633A140F59D8}" dt="2023-09-15T04:24:26.293" v="2" actId="18676"/>
        <pc:sldMkLst>
          <pc:docMk/>
          <pc:sldMk cId="1911904420" sldId="591"/>
        </pc:sldMkLst>
      </pc:sldChg>
      <pc:sldChg chg="del">
        <pc:chgData name="Dénes" userId="f3f680a857a6f265" providerId="LiveId" clId="{1720BCB2-8089-49ED-80DB-633A140F59D8}" dt="2023-09-15T04:24:26.293" v="2" actId="18676"/>
        <pc:sldMkLst>
          <pc:docMk/>
          <pc:sldMk cId="1927289086" sldId="592"/>
        </pc:sldMkLst>
      </pc:sldChg>
      <pc:sldChg chg="del">
        <pc:chgData name="Dénes" userId="f3f680a857a6f265" providerId="LiveId" clId="{1720BCB2-8089-49ED-80DB-633A140F59D8}" dt="2023-09-15T04:24:26.293" v="2" actId="18676"/>
        <pc:sldMkLst>
          <pc:docMk/>
          <pc:sldMk cId="4004862871" sldId="593"/>
        </pc:sldMkLst>
      </pc:sldChg>
      <pc:sldChg chg="del">
        <pc:chgData name="Dénes" userId="f3f680a857a6f265" providerId="LiveId" clId="{1720BCB2-8089-49ED-80DB-633A140F59D8}" dt="2023-09-15T04:24:26.293" v="2" actId="18676"/>
        <pc:sldMkLst>
          <pc:docMk/>
          <pc:sldMk cId="2632224661" sldId="594"/>
        </pc:sldMkLst>
      </pc:sldChg>
      <pc:sldChg chg="del">
        <pc:chgData name="Dénes" userId="f3f680a857a6f265" providerId="LiveId" clId="{1720BCB2-8089-49ED-80DB-633A140F59D8}" dt="2023-09-15T04:24:26.293" v="2" actId="18676"/>
        <pc:sldMkLst>
          <pc:docMk/>
          <pc:sldMk cId="4094883228" sldId="595"/>
        </pc:sldMkLst>
      </pc:sldChg>
      <pc:sldChg chg="del">
        <pc:chgData name="Dénes" userId="f3f680a857a6f265" providerId="LiveId" clId="{1720BCB2-8089-49ED-80DB-633A140F59D8}" dt="2023-09-15T04:24:26.293" v="2" actId="18676"/>
        <pc:sldMkLst>
          <pc:docMk/>
          <pc:sldMk cId="1579085992" sldId="596"/>
        </pc:sldMkLst>
      </pc:sldChg>
      <pc:sldChg chg="del">
        <pc:chgData name="Dénes" userId="f3f680a857a6f265" providerId="LiveId" clId="{1720BCB2-8089-49ED-80DB-633A140F59D8}" dt="2023-09-15T04:24:26.293" v="2" actId="18676"/>
        <pc:sldMkLst>
          <pc:docMk/>
          <pc:sldMk cId="1925727134" sldId="597"/>
        </pc:sldMkLst>
      </pc:sldChg>
      <pc:sldChg chg="del">
        <pc:chgData name="Dénes" userId="f3f680a857a6f265" providerId="LiveId" clId="{1720BCB2-8089-49ED-80DB-633A140F59D8}" dt="2023-09-15T04:24:26.293" v="2" actId="18676"/>
        <pc:sldMkLst>
          <pc:docMk/>
          <pc:sldMk cId="3284488536" sldId="598"/>
        </pc:sldMkLst>
      </pc:sldChg>
      <pc:sldChg chg="del">
        <pc:chgData name="Dénes" userId="f3f680a857a6f265" providerId="LiveId" clId="{1720BCB2-8089-49ED-80DB-633A140F59D8}" dt="2023-09-15T04:24:26.293" v="2" actId="18676"/>
        <pc:sldMkLst>
          <pc:docMk/>
          <pc:sldMk cId="1956501485" sldId="599"/>
        </pc:sldMkLst>
      </pc:sldChg>
      <pc:sldChg chg="del">
        <pc:chgData name="Dénes" userId="f3f680a857a6f265" providerId="LiveId" clId="{1720BCB2-8089-49ED-80DB-633A140F59D8}" dt="2023-09-15T04:24:26.293" v="2" actId="18676"/>
        <pc:sldMkLst>
          <pc:docMk/>
          <pc:sldMk cId="1408728460" sldId="600"/>
        </pc:sldMkLst>
      </pc:sldChg>
      <pc:sldChg chg="del">
        <pc:chgData name="Dénes" userId="f3f680a857a6f265" providerId="LiveId" clId="{1720BCB2-8089-49ED-80DB-633A140F59D8}" dt="2023-09-15T04:24:26.293" v="2" actId="18676"/>
        <pc:sldMkLst>
          <pc:docMk/>
          <pc:sldMk cId="3898095728" sldId="601"/>
        </pc:sldMkLst>
      </pc:sldChg>
      <pc:sldChg chg="del">
        <pc:chgData name="Dénes" userId="f3f680a857a6f265" providerId="LiveId" clId="{1720BCB2-8089-49ED-80DB-633A140F59D8}" dt="2023-09-15T04:24:26.293" v="2" actId="18676"/>
        <pc:sldMkLst>
          <pc:docMk/>
          <pc:sldMk cId="1451544127" sldId="602"/>
        </pc:sldMkLst>
      </pc:sldChg>
      <pc:sldChg chg="del">
        <pc:chgData name="Dénes" userId="f3f680a857a6f265" providerId="LiveId" clId="{1720BCB2-8089-49ED-80DB-633A140F59D8}" dt="2023-09-15T04:24:26.293" v="2" actId="18676"/>
        <pc:sldMkLst>
          <pc:docMk/>
          <pc:sldMk cId="561152640" sldId="603"/>
        </pc:sldMkLst>
      </pc:sldChg>
      <pc:sldChg chg="del">
        <pc:chgData name="Dénes" userId="f3f680a857a6f265" providerId="LiveId" clId="{1720BCB2-8089-49ED-80DB-633A140F59D8}" dt="2023-09-15T04:24:26.293" v="2" actId="18676"/>
        <pc:sldMkLst>
          <pc:docMk/>
          <pc:sldMk cId="1291507706" sldId="604"/>
        </pc:sldMkLst>
      </pc:sldChg>
      <pc:sldChg chg="del">
        <pc:chgData name="Dénes" userId="f3f680a857a6f265" providerId="LiveId" clId="{1720BCB2-8089-49ED-80DB-633A140F59D8}" dt="2023-09-15T04:24:26.293" v="2" actId="18676"/>
        <pc:sldMkLst>
          <pc:docMk/>
          <pc:sldMk cId="4101523271" sldId="605"/>
        </pc:sldMkLst>
      </pc:sldChg>
      <pc:sldChg chg="del">
        <pc:chgData name="Dénes" userId="f3f680a857a6f265" providerId="LiveId" clId="{1720BCB2-8089-49ED-80DB-633A140F59D8}" dt="2023-09-15T04:24:26.293" v="2" actId="18676"/>
        <pc:sldMkLst>
          <pc:docMk/>
          <pc:sldMk cId="1340139272" sldId="606"/>
        </pc:sldMkLst>
      </pc:sldChg>
      <pc:sldChg chg="del">
        <pc:chgData name="Dénes" userId="f3f680a857a6f265" providerId="LiveId" clId="{1720BCB2-8089-49ED-80DB-633A140F59D8}" dt="2023-09-15T04:24:26.293" v="2" actId="18676"/>
        <pc:sldMkLst>
          <pc:docMk/>
          <pc:sldMk cId="2105655249" sldId="607"/>
        </pc:sldMkLst>
      </pc:sldChg>
      <pc:sldChg chg="del">
        <pc:chgData name="Dénes" userId="f3f680a857a6f265" providerId="LiveId" clId="{1720BCB2-8089-49ED-80DB-633A140F59D8}" dt="2023-09-15T04:24:26.293" v="2" actId="18676"/>
        <pc:sldMkLst>
          <pc:docMk/>
          <pc:sldMk cId="1323244745" sldId="608"/>
        </pc:sldMkLst>
      </pc:sldChg>
      <pc:sldChg chg="del">
        <pc:chgData name="Dénes" userId="f3f680a857a6f265" providerId="LiveId" clId="{1720BCB2-8089-49ED-80DB-633A140F59D8}" dt="2023-09-15T04:24:26.293" v="2" actId="18676"/>
        <pc:sldMkLst>
          <pc:docMk/>
          <pc:sldMk cId="708627582" sldId="609"/>
        </pc:sldMkLst>
      </pc:sldChg>
      <pc:sldChg chg="del">
        <pc:chgData name="Dénes" userId="f3f680a857a6f265" providerId="LiveId" clId="{1720BCB2-8089-49ED-80DB-633A140F59D8}" dt="2023-09-15T04:24:26.293" v="2" actId="18676"/>
        <pc:sldMkLst>
          <pc:docMk/>
          <pc:sldMk cId="1717226998" sldId="610"/>
        </pc:sldMkLst>
      </pc:sldChg>
      <pc:sldChg chg="del">
        <pc:chgData name="Dénes" userId="f3f680a857a6f265" providerId="LiveId" clId="{1720BCB2-8089-49ED-80DB-633A140F59D8}" dt="2023-09-15T04:24:26.293" v="2" actId="18676"/>
        <pc:sldMkLst>
          <pc:docMk/>
          <pc:sldMk cId="3719659140" sldId="611"/>
        </pc:sldMkLst>
      </pc:sldChg>
      <pc:sldChg chg="del">
        <pc:chgData name="Dénes" userId="f3f680a857a6f265" providerId="LiveId" clId="{1720BCB2-8089-49ED-80DB-633A140F59D8}" dt="2023-09-15T04:24:26.293" v="2" actId="18676"/>
        <pc:sldMkLst>
          <pc:docMk/>
          <pc:sldMk cId="2015789903" sldId="612"/>
        </pc:sldMkLst>
      </pc:sldChg>
      <pc:sldChg chg="del">
        <pc:chgData name="Dénes" userId="f3f680a857a6f265" providerId="LiveId" clId="{1720BCB2-8089-49ED-80DB-633A140F59D8}" dt="2023-09-15T04:24:26.293" v="2" actId="18676"/>
        <pc:sldMkLst>
          <pc:docMk/>
          <pc:sldMk cId="2220175225" sldId="613"/>
        </pc:sldMkLst>
      </pc:sldChg>
      <pc:sldChg chg="del">
        <pc:chgData name="Dénes" userId="f3f680a857a6f265" providerId="LiveId" clId="{1720BCB2-8089-49ED-80DB-633A140F59D8}" dt="2023-09-15T04:24:26.293" v="2" actId="18676"/>
        <pc:sldMkLst>
          <pc:docMk/>
          <pc:sldMk cId="1040875762" sldId="614"/>
        </pc:sldMkLst>
      </pc:sldChg>
      <pc:sldChg chg="del">
        <pc:chgData name="Dénes" userId="f3f680a857a6f265" providerId="LiveId" clId="{1720BCB2-8089-49ED-80DB-633A140F59D8}" dt="2023-09-15T04:24:26.293" v="2" actId="18676"/>
        <pc:sldMkLst>
          <pc:docMk/>
          <pc:sldMk cId="769459795" sldId="615"/>
        </pc:sldMkLst>
      </pc:sldChg>
      <pc:sldChg chg="del">
        <pc:chgData name="Dénes" userId="f3f680a857a6f265" providerId="LiveId" clId="{1720BCB2-8089-49ED-80DB-633A140F59D8}" dt="2023-09-15T04:24:26.293" v="2" actId="18676"/>
        <pc:sldMkLst>
          <pc:docMk/>
          <pc:sldMk cId="1194133328" sldId="616"/>
        </pc:sldMkLst>
      </pc:sldChg>
      <pc:sldChg chg="del">
        <pc:chgData name="Dénes" userId="f3f680a857a6f265" providerId="LiveId" clId="{1720BCB2-8089-49ED-80DB-633A140F59D8}" dt="2023-09-15T04:24:26.293" v="2" actId="18676"/>
        <pc:sldMkLst>
          <pc:docMk/>
          <pc:sldMk cId="2200687883" sldId="617"/>
        </pc:sldMkLst>
      </pc:sldChg>
      <pc:sldChg chg="del">
        <pc:chgData name="Dénes" userId="f3f680a857a6f265" providerId="LiveId" clId="{1720BCB2-8089-49ED-80DB-633A140F59D8}" dt="2023-09-15T04:24:26.293" v="2" actId="18676"/>
        <pc:sldMkLst>
          <pc:docMk/>
          <pc:sldMk cId="584280639" sldId="618"/>
        </pc:sldMkLst>
      </pc:sldChg>
      <pc:sldChg chg="del">
        <pc:chgData name="Dénes" userId="f3f680a857a6f265" providerId="LiveId" clId="{1720BCB2-8089-49ED-80DB-633A140F59D8}" dt="2023-09-15T04:24:26.293" v="2" actId="18676"/>
        <pc:sldMkLst>
          <pc:docMk/>
          <pc:sldMk cId="3227771505" sldId="619"/>
        </pc:sldMkLst>
      </pc:sldChg>
      <pc:sldChg chg="del">
        <pc:chgData name="Dénes" userId="f3f680a857a6f265" providerId="LiveId" clId="{1720BCB2-8089-49ED-80DB-633A140F59D8}" dt="2023-09-15T04:24:26.293" v="2" actId="18676"/>
        <pc:sldMkLst>
          <pc:docMk/>
          <pc:sldMk cId="466370481" sldId="620"/>
        </pc:sldMkLst>
      </pc:sldChg>
      <pc:sldChg chg="del">
        <pc:chgData name="Dénes" userId="f3f680a857a6f265" providerId="LiveId" clId="{1720BCB2-8089-49ED-80DB-633A140F59D8}" dt="2023-09-15T04:24:26.293" v="2" actId="18676"/>
        <pc:sldMkLst>
          <pc:docMk/>
          <pc:sldMk cId="3833249246" sldId="621"/>
        </pc:sldMkLst>
      </pc:sldChg>
      <pc:sldChg chg="del">
        <pc:chgData name="Dénes" userId="f3f680a857a6f265" providerId="LiveId" clId="{1720BCB2-8089-49ED-80DB-633A140F59D8}" dt="2023-09-15T04:24:26.293" v="2" actId="18676"/>
        <pc:sldMkLst>
          <pc:docMk/>
          <pc:sldMk cId="114301959" sldId="622"/>
        </pc:sldMkLst>
      </pc:sldChg>
      <pc:sldChg chg="del">
        <pc:chgData name="Dénes" userId="f3f680a857a6f265" providerId="LiveId" clId="{1720BCB2-8089-49ED-80DB-633A140F59D8}" dt="2023-09-15T04:24:26.293" v="2" actId="18676"/>
        <pc:sldMkLst>
          <pc:docMk/>
          <pc:sldMk cId="912152195" sldId="623"/>
        </pc:sldMkLst>
      </pc:sldChg>
      <pc:sldChg chg="del">
        <pc:chgData name="Dénes" userId="f3f680a857a6f265" providerId="LiveId" clId="{1720BCB2-8089-49ED-80DB-633A140F59D8}" dt="2023-09-15T04:24:26.293" v="2" actId="18676"/>
        <pc:sldMkLst>
          <pc:docMk/>
          <pc:sldMk cId="809455462" sldId="624"/>
        </pc:sldMkLst>
      </pc:sldChg>
      <pc:sldChg chg="del">
        <pc:chgData name="Dénes" userId="f3f680a857a6f265" providerId="LiveId" clId="{1720BCB2-8089-49ED-80DB-633A140F59D8}" dt="2023-09-15T04:24:26.293" v="2" actId="18676"/>
        <pc:sldMkLst>
          <pc:docMk/>
          <pc:sldMk cId="4286561978" sldId="625"/>
        </pc:sldMkLst>
      </pc:sldChg>
      <pc:sldChg chg="del">
        <pc:chgData name="Dénes" userId="f3f680a857a6f265" providerId="LiveId" clId="{1720BCB2-8089-49ED-80DB-633A140F59D8}" dt="2023-09-15T04:24:26.293" v="2" actId="18676"/>
        <pc:sldMkLst>
          <pc:docMk/>
          <pc:sldMk cId="2992402151" sldId="626"/>
        </pc:sldMkLst>
      </pc:sldChg>
      <pc:sldChg chg="del">
        <pc:chgData name="Dénes" userId="f3f680a857a6f265" providerId="LiveId" clId="{1720BCB2-8089-49ED-80DB-633A140F59D8}" dt="2023-09-15T04:24:26.293" v="2" actId="18676"/>
        <pc:sldMkLst>
          <pc:docMk/>
          <pc:sldMk cId="2894779402" sldId="627"/>
        </pc:sldMkLst>
      </pc:sldChg>
      <pc:sldChg chg="del">
        <pc:chgData name="Dénes" userId="f3f680a857a6f265" providerId="LiveId" clId="{1720BCB2-8089-49ED-80DB-633A140F59D8}" dt="2023-09-15T04:24:26.293" v="2" actId="18676"/>
        <pc:sldMkLst>
          <pc:docMk/>
          <pc:sldMk cId="2031287000" sldId="628"/>
        </pc:sldMkLst>
      </pc:sldChg>
      <pc:sldChg chg="del">
        <pc:chgData name="Dénes" userId="f3f680a857a6f265" providerId="LiveId" clId="{1720BCB2-8089-49ED-80DB-633A140F59D8}" dt="2023-09-15T04:24:26.293" v="2" actId="18676"/>
        <pc:sldMkLst>
          <pc:docMk/>
          <pc:sldMk cId="428829106" sldId="629"/>
        </pc:sldMkLst>
      </pc:sldChg>
      <pc:sldChg chg="del">
        <pc:chgData name="Dénes" userId="f3f680a857a6f265" providerId="LiveId" clId="{1720BCB2-8089-49ED-80DB-633A140F59D8}" dt="2023-09-15T04:24:26.293" v="2" actId="18676"/>
        <pc:sldMkLst>
          <pc:docMk/>
          <pc:sldMk cId="62589951" sldId="630"/>
        </pc:sldMkLst>
      </pc:sldChg>
      <pc:sldChg chg="del">
        <pc:chgData name="Dénes" userId="f3f680a857a6f265" providerId="LiveId" clId="{1720BCB2-8089-49ED-80DB-633A140F59D8}" dt="2023-09-15T04:24:26.293" v="2" actId="18676"/>
        <pc:sldMkLst>
          <pc:docMk/>
          <pc:sldMk cId="319986046" sldId="631"/>
        </pc:sldMkLst>
      </pc:sldChg>
      <pc:sldChg chg="del">
        <pc:chgData name="Dénes" userId="f3f680a857a6f265" providerId="LiveId" clId="{1720BCB2-8089-49ED-80DB-633A140F59D8}" dt="2023-09-15T04:24:26.293" v="2" actId="18676"/>
        <pc:sldMkLst>
          <pc:docMk/>
          <pc:sldMk cId="2244888389" sldId="632"/>
        </pc:sldMkLst>
      </pc:sldChg>
      <pc:sldChg chg="del">
        <pc:chgData name="Dénes" userId="f3f680a857a6f265" providerId="LiveId" clId="{1720BCB2-8089-49ED-80DB-633A140F59D8}" dt="2023-09-15T04:24:26.293" v="2" actId="18676"/>
        <pc:sldMkLst>
          <pc:docMk/>
          <pc:sldMk cId="3391237832" sldId="633"/>
        </pc:sldMkLst>
      </pc:sldChg>
      <pc:sldChg chg="del">
        <pc:chgData name="Dénes" userId="f3f680a857a6f265" providerId="LiveId" clId="{1720BCB2-8089-49ED-80DB-633A140F59D8}" dt="2023-09-15T04:24:26.293" v="2" actId="18676"/>
        <pc:sldMkLst>
          <pc:docMk/>
          <pc:sldMk cId="3850520625" sldId="634"/>
        </pc:sldMkLst>
      </pc:sldChg>
      <pc:sldChg chg="del">
        <pc:chgData name="Dénes" userId="f3f680a857a6f265" providerId="LiveId" clId="{1720BCB2-8089-49ED-80DB-633A140F59D8}" dt="2023-09-15T04:24:26.293" v="2" actId="18676"/>
        <pc:sldMkLst>
          <pc:docMk/>
          <pc:sldMk cId="674182362" sldId="635"/>
        </pc:sldMkLst>
      </pc:sldChg>
      <pc:sldChg chg="del">
        <pc:chgData name="Dénes" userId="f3f680a857a6f265" providerId="LiveId" clId="{1720BCB2-8089-49ED-80DB-633A140F59D8}" dt="2023-09-15T04:24:26.293" v="2" actId="18676"/>
        <pc:sldMkLst>
          <pc:docMk/>
          <pc:sldMk cId="3479913411" sldId="636"/>
        </pc:sldMkLst>
      </pc:sldChg>
      <pc:sldChg chg="del">
        <pc:chgData name="Dénes" userId="f3f680a857a6f265" providerId="LiveId" clId="{1720BCB2-8089-49ED-80DB-633A140F59D8}" dt="2023-09-15T04:24:26.293" v="2" actId="18676"/>
        <pc:sldMkLst>
          <pc:docMk/>
          <pc:sldMk cId="546178986" sldId="637"/>
        </pc:sldMkLst>
      </pc:sldChg>
      <pc:sldChg chg="del">
        <pc:chgData name="Dénes" userId="f3f680a857a6f265" providerId="LiveId" clId="{1720BCB2-8089-49ED-80DB-633A140F59D8}" dt="2023-09-15T04:24:26.293" v="2" actId="18676"/>
        <pc:sldMkLst>
          <pc:docMk/>
          <pc:sldMk cId="646541603" sldId="638"/>
        </pc:sldMkLst>
      </pc:sldChg>
      <pc:sldChg chg="del">
        <pc:chgData name="Dénes" userId="f3f680a857a6f265" providerId="LiveId" clId="{1720BCB2-8089-49ED-80DB-633A140F59D8}" dt="2023-09-15T04:24:26.293" v="2" actId="18676"/>
        <pc:sldMkLst>
          <pc:docMk/>
          <pc:sldMk cId="3811068638" sldId="639"/>
        </pc:sldMkLst>
      </pc:sldChg>
      <pc:sldChg chg="del">
        <pc:chgData name="Dénes" userId="f3f680a857a6f265" providerId="LiveId" clId="{1720BCB2-8089-49ED-80DB-633A140F59D8}" dt="2023-09-15T04:24:26.293" v="2" actId="18676"/>
        <pc:sldMkLst>
          <pc:docMk/>
          <pc:sldMk cId="1315468881" sldId="640"/>
        </pc:sldMkLst>
      </pc:sldChg>
      <pc:sldChg chg="del">
        <pc:chgData name="Dénes" userId="f3f680a857a6f265" providerId="LiveId" clId="{1720BCB2-8089-49ED-80DB-633A140F59D8}" dt="2023-09-15T04:24:26.293" v="2" actId="18676"/>
        <pc:sldMkLst>
          <pc:docMk/>
          <pc:sldMk cId="1420493020" sldId="641"/>
        </pc:sldMkLst>
      </pc:sldChg>
      <pc:sldChg chg="del">
        <pc:chgData name="Dénes" userId="f3f680a857a6f265" providerId="LiveId" clId="{1720BCB2-8089-49ED-80DB-633A140F59D8}" dt="2023-09-15T04:24:26.293" v="2" actId="18676"/>
        <pc:sldMkLst>
          <pc:docMk/>
          <pc:sldMk cId="2305325210" sldId="642"/>
        </pc:sldMkLst>
      </pc:sldChg>
      <pc:sldChg chg="del">
        <pc:chgData name="Dénes" userId="f3f680a857a6f265" providerId="LiveId" clId="{1720BCB2-8089-49ED-80DB-633A140F59D8}" dt="2023-09-15T04:24:26.293" v="2" actId="18676"/>
        <pc:sldMkLst>
          <pc:docMk/>
          <pc:sldMk cId="1460237070" sldId="643"/>
        </pc:sldMkLst>
      </pc:sldChg>
      <pc:sldChg chg="del">
        <pc:chgData name="Dénes" userId="f3f680a857a6f265" providerId="LiveId" clId="{1720BCB2-8089-49ED-80DB-633A140F59D8}" dt="2023-09-15T04:24:39.634" v="4" actId="18676"/>
        <pc:sldMkLst>
          <pc:docMk/>
          <pc:sldMk cId="2785673281" sldId="645"/>
        </pc:sldMkLst>
      </pc:sldChg>
      <pc:sldChg chg="del">
        <pc:chgData name="Dénes" userId="f3f680a857a6f265" providerId="LiveId" clId="{1720BCB2-8089-49ED-80DB-633A140F59D8}" dt="2023-09-15T04:24:39.634" v="4" actId="18676"/>
        <pc:sldMkLst>
          <pc:docMk/>
          <pc:sldMk cId="1034022622" sldId="646"/>
        </pc:sldMkLst>
      </pc:sldChg>
      <pc:sldChg chg="del">
        <pc:chgData name="Dénes" userId="f3f680a857a6f265" providerId="LiveId" clId="{1720BCB2-8089-49ED-80DB-633A140F59D8}" dt="2023-09-15T04:24:39.634" v="4" actId="18676"/>
        <pc:sldMkLst>
          <pc:docMk/>
          <pc:sldMk cId="3949465878" sldId="647"/>
        </pc:sldMkLst>
      </pc:sldChg>
      <pc:sldChg chg="del">
        <pc:chgData name="Dénes" userId="f3f680a857a6f265" providerId="LiveId" clId="{1720BCB2-8089-49ED-80DB-633A140F59D8}" dt="2023-09-15T04:24:39.634" v="4" actId="18676"/>
        <pc:sldMkLst>
          <pc:docMk/>
          <pc:sldMk cId="3443354086" sldId="648"/>
        </pc:sldMkLst>
      </pc:sldChg>
      <pc:sldChg chg="del">
        <pc:chgData name="Dénes" userId="f3f680a857a6f265" providerId="LiveId" clId="{1720BCB2-8089-49ED-80DB-633A140F59D8}" dt="2023-09-15T04:24:39.634" v="4" actId="18676"/>
        <pc:sldMkLst>
          <pc:docMk/>
          <pc:sldMk cId="1727952291" sldId="649"/>
        </pc:sldMkLst>
      </pc:sldChg>
      <pc:sldChg chg="del">
        <pc:chgData name="Dénes" userId="f3f680a857a6f265" providerId="LiveId" clId="{1720BCB2-8089-49ED-80DB-633A140F59D8}" dt="2023-09-15T04:24:39.634" v="4" actId="18676"/>
        <pc:sldMkLst>
          <pc:docMk/>
          <pc:sldMk cId="3554182889" sldId="650"/>
        </pc:sldMkLst>
      </pc:sldChg>
      <pc:sldChg chg="del">
        <pc:chgData name="Dénes" userId="f3f680a857a6f265" providerId="LiveId" clId="{1720BCB2-8089-49ED-80DB-633A140F59D8}" dt="2023-09-15T04:24:39.634" v="4" actId="18676"/>
        <pc:sldMkLst>
          <pc:docMk/>
          <pc:sldMk cId="2293894172" sldId="651"/>
        </pc:sldMkLst>
      </pc:sldChg>
      <pc:sldChg chg="del">
        <pc:chgData name="Dénes" userId="f3f680a857a6f265" providerId="LiveId" clId="{1720BCB2-8089-49ED-80DB-633A140F59D8}" dt="2023-09-15T04:24:39.634" v="4" actId="18676"/>
        <pc:sldMkLst>
          <pc:docMk/>
          <pc:sldMk cId="2289359540" sldId="652"/>
        </pc:sldMkLst>
      </pc:sldChg>
      <pc:sldChg chg="del">
        <pc:chgData name="Dénes" userId="f3f680a857a6f265" providerId="LiveId" clId="{1720BCB2-8089-49ED-80DB-633A140F59D8}" dt="2023-09-15T04:24:39.634" v="4" actId="18676"/>
        <pc:sldMkLst>
          <pc:docMk/>
          <pc:sldMk cId="2976473387" sldId="653"/>
        </pc:sldMkLst>
      </pc:sldChg>
      <pc:sldChg chg="del">
        <pc:chgData name="Dénes" userId="f3f680a857a6f265" providerId="LiveId" clId="{1720BCB2-8089-49ED-80DB-633A140F59D8}" dt="2023-09-15T04:24:39.634" v="4" actId="18676"/>
        <pc:sldMkLst>
          <pc:docMk/>
          <pc:sldMk cId="1698447666" sldId="654"/>
        </pc:sldMkLst>
      </pc:sldChg>
      <pc:sldChg chg="del">
        <pc:chgData name="Dénes" userId="f3f680a857a6f265" providerId="LiveId" clId="{1720BCB2-8089-49ED-80DB-633A140F59D8}" dt="2023-09-15T04:24:39.634" v="4" actId="18676"/>
        <pc:sldMkLst>
          <pc:docMk/>
          <pc:sldMk cId="1729896449" sldId="655"/>
        </pc:sldMkLst>
      </pc:sldChg>
      <pc:sldChg chg="del">
        <pc:chgData name="Dénes" userId="f3f680a857a6f265" providerId="LiveId" clId="{1720BCB2-8089-49ED-80DB-633A140F59D8}" dt="2023-09-15T04:24:39.634" v="4" actId="18676"/>
        <pc:sldMkLst>
          <pc:docMk/>
          <pc:sldMk cId="3045494086" sldId="656"/>
        </pc:sldMkLst>
      </pc:sldChg>
      <pc:sldChg chg="del">
        <pc:chgData name="Dénes" userId="f3f680a857a6f265" providerId="LiveId" clId="{1720BCB2-8089-49ED-80DB-633A140F59D8}" dt="2023-09-15T04:24:39.634" v="4" actId="18676"/>
        <pc:sldMkLst>
          <pc:docMk/>
          <pc:sldMk cId="2281780004" sldId="657"/>
        </pc:sldMkLst>
      </pc:sldChg>
      <pc:sldChg chg="del">
        <pc:chgData name="Dénes" userId="f3f680a857a6f265" providerId="LiveId" clId="{1720BCB2-8089-49ED-80DB-633A140F59D8}" dt="2023-09-15T04:24:39.634" v="4" actId="18676"/>
        <pc:sldMkLst>
          <pc:docMk/>
          <pc:sldMk cId="2765039677" sldId="658"/>
        </pc:sldMkLst>
      </pc:sldChg>
      <pc:sldChg chg="del">
        <pc:chgData name="Dénes" userId="f3f680a857a6f265" providerId="LiveId" clId="{1720BCB2-8089-49ED-80DB-633A140F59D8}" dt="2023-09-15T04:24:39.634" v="4" actId="18676"/>
        <pc:sldMkLst>
          <pc:docMk/>
          <pc:sldMk cId="1199338660" sldId="659"/>
        </pc:sldMkLst>
      </pc:sldChg>
      <pc:sldChg chg="del">
        <pc:chgData name="Dénes" userId="f3f680a857a6f265" providerId="LiveId" clId="{1720BCB2-8089-49ED-80DB-633A140F59D8}" dt="2023-09-15T04:24:39.634" v="4" actId="18676"/>
        <pc:sldMkLst>
          <pc:docMk/>
          <pc:sldMk cId="3394557890" sldId="660"/>
        </pc:sldMkLst>
      </pc:sldChg>
      <pc:sldChg chg="del">
        <pc:chgData name="Dénes" userId="f3f680a857a6f265" providerId="LiveId" clId="{1720BCB2-8089-49ED-80DB-633A140F59D8}" dt="2023-09-15T04:24:39.634" v="4" actId="18676"/>
        <pc:sldMkLst>
          <pc:docMk/>
          <pc:sldMk cId="3524994220" sldId="661"/>
        </pc:sldMkLst>
      </pc:sldChg>
      <pc:sldChg chg="del">
        <pc:chgData name="Dénes" userId="f3f680a857a6f265" providerId="LiveId" clId="{1720BCB2-8089-49ED-80DB-633A140F59D8}" dt="2023-09-15T04:24:39.634" v="4" actId="18676"/>
        <pc:sldMkLst>
          <pc:docMk/>
          <pc:sldMk cId="100206198" sldId="662"/>
        </pc:sldMkLst>
      </pc:sldChg>
      <pc:sldChg chg="del">
        <pc:chgData name="Dénes" userId="f3f680a857a6f265" providerId="LiveId" clId="{1720BCB2-8089-49ED-80DB-633A140F59D8}" dt="2023-09-15T04:24:39.634" v="4" actId="18676"/>
        <pc:sldMkLst>
          <pc:docMk/>
          <pc:sldMk cId="240891492" sldId="663"/>
        </pc:sldMkLst>
      </pc:sldChg>
      <pc:sldChg chg="del">
        <pc:chgData name="Dénes" userId="f3f680a857a6f265" providerId="LiveId" clId="{1720BCB2-8089-49ED-80DB-633A140F59D8}" dt="2023-09-15T04:24:39.634" v="4" actId="18676"/>
        <pc:sldMkLst>
          <pc:docMk/>
          <pc:sldMk cId="3767339752" sldId="664"/>
        </pc:sldMkLst>
      </pc:sldChg>
      <pc:sldChg chg="del">
        <pc:chgData name="Dénes" userId="f3f680a857a6f265" providerId="LiveId" clId="{1720BCB2-8089-49ED-80DB-633A140F59D8}" dt="2023-09-15T04:24:39.634" v="4" actId="18676"/>
        <pc:sldMkLst>
          <pc:docMk/>
          <pc:sldMk cId="4240099556" sldId="665"/>
        </pc:sldMkLst>
      </pc:sldChg>
      <pc:sldChg chg="del">
        <pc:chgData name="Dénes" userId="f3f680a857a6f265" providerId="LiveId" clId="{1720BCB2-8089-49ED-80DB-633A140F59D8}" dt="2023-09-15T04:24:39.634" v="4" actId="18676"/>
        <pc:sldMkLst>
          <pc:docMk/>
          <pc:sldMk cId="1400078454" sldId="666"/>
        </pc:sldMkLst>
      </pc:sldChg>
      <pc:sldChg chg="del">
        <pc:chgData name="Dénes" userId="f3f680a857a6f265" providerId="LiveId" clId="{1720BCB2-8089-49ED-80DB-633A140F59D8}" dt="2023-09-15T04:24:39.634" v="4" actId="18676"/>
        <pc:sldMkLst>
          <pc:docMk/>
          <pc:sldMk cId="733446859" sldId="667"/>
        </pc:sldMkLst>
      </pc:sldChg>
      <pc:sldChg chg="del">
        <pc:chgData name="Dénes" userId="f3f680a857a6f265" providerId="LiveId" clId="{1720BCB2-8089-49ED-80DB-633A140F59D8}" dt="2023-09-15T04:24:39.634" v="4" actId="18676"/>
        <pc:sldMkLst>
          <pc:docMk/>
          <pc:sldMk cId="4141724372" sldId="668"/>
        </pc:sldMkLst>
      </pc:sldChg>
      <pc:sldChg chg="del">
        <pc:chgData name="Dénes" userId="f3f680a857a6f265" providerId="LiveId" clId="{1720BCB2-8089-49ED-80DB-633A140F59D8}" dt="2023-09-15T04:24:39.634" v="4" actId="18676"/>
        <pc:sldMkLst>
          <pc:docMk/>
          <pc:sldMk cId="144061213" sldId="669"/>
        </pc:sldMkLst>
      </pc:sldChg>
      <pc:sldChg chg="del">
        <pc:chgData name="Dénes" userId="f3f680a857a6f265" providerId="LiveId" clId="{1720BCB2-8089-49ED-80DB-633A140F59D8}" dt="2023-09-15T04:24:39.634" v="4" actId="18676"/>
        <pc:sldMkLst>
          <pc:docMk/>
          <pc:sldMk cId="1789399488" sldId="670"/>
        </pc:sldMkLst>
      </pc:sldChg>
      <pc:sldChg chg="del">
        <pc:chgData name="Dénes" userId="f3f680a857a6f265" providerId="LiveId" clId="{1720BCB2-8089-49ED-80DB-633A140F59D8}" dt="2023-09-15T04:24:39.634" v="4" actId="18676"/>
        <pc:sldMkLst>
          <pc:docMk/>
          <pc:sldMk cId="3755661096" sldId="671"/>
        </pc:sldMkLst>
      </pc:sldChg>
      <pc:sldChg chg="del">
        <pc:chgData name="Dénes" userId="f3f680a857a6f265" providerId="LiveId" clId="{1720BCB2-8089-49ED-80DB-633A140F59D8}" dt="2023-09-15T04:24:39.634" v="4" actId="18676"/>
        <pc:sldMkLst>
          <pc:docMk/>
          <pc:sldMk cId="2100787838" sldId="672"/>
        </pc:sldMkLst>
      </pc:sldChg>
      <pc:sldChg chg="del">
        <pc:chgData name="Dénes" userId="f3f680a857a6f265" providerId="LiveId" clId="{1720BCB2-8089-49ED-80DB-633A140F59D8}" dt="2023-09-15T04:24:39.634" v="4" actId="18676"/>
        <pc:sldMkLst>
          <pc:docMk/>
          <pc:sldMk cId="1694689016" sldId="673"/>
        </pc:sldMkLst>
      </pc:sldChg>
      <pc:sldChg chg="del">
        <pc:chgData name="Dénes" userId="f3f680a857a6f265" providerId="LiveId" clId="{1720BCB2-8089-49ED-80DB-633A140F59D8}" dt="2023-09-15T04:24:39.634" v="4" actId="18676"/>
        <pc:sldMkLst>
          <pc:docMk/>
          <pc:sldMk cId="693570128" sldId="674"/>
        </pc:sldMkLst>
      </pc:sldChg>
      <pc:sldChg chg="del">
        <pc:chgData name="Dénes" userId="f3f680a857a6f265" providerId="LiveId" clId="{1720BCB2-8089-49ED-80DB-633A140F59D8}" dt="2023-09-15T04:24:39.634" v="4" actId="18676"/>
        <pc:sldMkLst>
          <pc:docMk/>
          <pc:sldMk cId="79376524" sldId="675"/>
        </pc:sldMkLst>
      </pc:sldChg>
      <pc:sldChg chg="del">
        <pc:chgData name="Dénes" userId="f3f680a857a6f265" providerId="LiveId" clId="{1720BCB2-8089-49ED-80DB-633A140F59D8}" dt="2023-09-15T04:24:39.634" v="4" actId="18676"/>
        <pc:sldMkLst>
          <pc:docMk/>
          <pc:sldMk cId="2528760493" sldId="676"/>
        </pc:sldMkLst>
      </pc:sldChg>
      <pc:sldChg chg="del">
        <pc:chgData name="Dénes" userId="f3f680a857a6f265" providerId="LiveId" clId="{1720BCB2-8089-49ED-80DB-633A140F59D8}" dt="2023-09-15T04:24:39.634" v="4" actId="18676"/>
        <pc:sldMkLst>
          <pc:docMk/>
          <pc:sldMk cId="421571828" sldId="677"/>
        </pc:sldMkLst>
      </pc:sldChg>
      <pc:sldChg chg="del">
        <pc:chgData name="Dénes" userId="f3f680a857a6f265" providerId="LiveId" clId="{1720BCB2-8089-49ED-80DB-633A140F59D8}" dt="2023-09-15T04:24:39.634" v="4" actId="18676"/>
        <pc:sldMkLst>
          <pc:docMk/>
          <pc:sldMk cId="2358359429" sldId="678"/>
        </pc:sldMkLst>
      </pc:sldChg>
      <pc:sldChg chg="del">
        <pc:chgData name="Dénes" userId="f3f680a857a6f265" providerId="LiveId" clId="{1720BCB2-8089-49ED-80DB-633A140F59D8}" dt="2023-09-15T04:24:39.634" v="4" actId="18676"/>
        <pc:sldMkLst>
          <pc:docMk/>
          <pc:sldMk cId="871239153" sldId="679"/>
        </pc:sldMkLst>
      </pc:sldChg>
      <pc:sldChg chg="del">
        <pc:chgData name="Dénes" userId="f3f680a857a6f265" providerId="LiveId" clId="{1720BCB2-8089-49ED-80DB-633A140F59D8}" dt="2023-09-15T04:24:39.634" v="4" actId="18676"/>
        <pc:sldMkLst>
          <pc:docMk/>
          <pc:sldMk cId="2468128745" sldId="680"/>
        </pc:sldMkLst>
      </pc:sldChg>
      <pc:sldChg chg="del">
        <pc:chgData name="Dénes" userId="f3f680a857a6f265" providerId="LiveId" clId="{1720BCB2-8089-49ED-80DB-633A140F59D8}" dt="2023-09-15T04:24:39.634" v="4" actId="18676"/>
        <pc:sldMkLst>
          <pc:docMk/>
          <pc:sldMk cId="2568492468" sldId="681"/>
        </pc:sldMkLst>
      </pc:sldChg>
      <pc:sldChg chg="del">
        <pc:chgData name="Dénes" userId="f3f680a857a6f265" providerId="LiveId" clId="{1720BCB2-8089-49ED-80DB-633A140F59D8}" dt="2023-09-15T04:24:39.634" v="4" actId="18676"/>
        <pc:sldMkLst>
          <pc:docMk/>
          <pc:sldMk cId="2900327486" sldId="682"/>
        </pc:sldMkLst>
      </pc:sldChg>
      <pc:sldChg chg="del">
        <pc:chgData name="Dénes" userId="f3f680a857a6f265" providerId="LiveId" clId="{1720BCB2-8089-49ED-80DB-633A140F59D8}" dt="2023-09-15T04:24:39.634" v="4" actId="18676"/>
        <pc:sldMkLst>
          <pc:docMk/>
          <pc:sldMk cId="2611404709" sldId="683"/>
        </pc:sldMkLst>
      </pc:sldChg>
      <pc:sldChg chg="del">
        <pc:chgData name="Dénes" userId="f3f680a857a6f265" providerId="LiveId" clId="{1720BCB2-8089-49ED-80DB-633A140F59D8}" dt="2023-09-15T04:24:39.634" v="4" actId="18676"/>
        <pc:sldMkLst>
          <pc:docMk/>
          <pc:sldMk cId="993964228" sldId="684"/>
        </pc:sldMkLst>
      </pc:sldChg>
      <pc:sldChg chg="del">
        <pc:chgData name="Dénes" userId="f3f680a857a6f265" providerId="LiveId" clId="{1720BCB2-8089-49ED-80DB-633A140F59D8}" dt="2023-09-15T04:24:39.634" v="4" actId="18676"/>
        <pc:sldMkLst>
          <pc:docMk/>
          <pc:sldMk cId="493955606" sldId="685"/>
        </pc:sldMkLst>
      </pc:sldChg>
      <pc:sldChg chg="del">
        <pc:chgData name="Dénes" userId="f3f680a857a6f265" providerId="LiveId" clId="{1720BCB2-8089-49ED-80DB-633A140F59D8}" dt="2023-09-15T04:24:39.634" v="4" actId="18676"/>
        <pc:sldMkLst>
          <pc:docMk/>
          <pc:sldMk cId="225877180" sldId="686"/>
        </pc:sldMkLst>
      </pc:sldChg>
      <pc:sldChg chg="del">
        <pc:chgData name="Dénes" userId="f3f680a857a6f265" providerId="LiveId" clId="{1720BCB2-8089-49ED-80DB-633A140F59D8}" dt="2023-09-15T04:24:39.634" v="4" actId="18676"/>
        <pc:sldMkLst>
          <pc:docMk/>
          <pc:sldMk cId="3133894532" sldId="687"/>
        </pc:sldMkLst>
      </pc:sldChg>
      <pc:sldMasterChg chg="del delSldLayout">
        <pc:chgData name="Dénes" userId="f3f680a857a6f265" providerId="LiveId" clId="{1720BCB2-8089-49ED-80DB-633A140F59D8}" dt="2023-09-15T04:24:39.634" v="4" actId="18676"/>
        <pc:sldMasterMkLst>
          <pc:docMk/>
          <pc:sldMasterMk cId="4292250768" sldId="2147483660"/>
        </pc:sldMasterMkLst>
        <pc:sldLayoutChg chg="del">
          <pc:chgData name="Dénes" userId="f3f680a857a6f265" providerId="LiveId" clId="{1720BCB2-8089-49ED-80DB-633A140F59D8}" dt="2023-09-15T04:24:39.634" v="4" actId="18676"/>
          <pc:sldLayoutMkLst>
            <pc:docMk/>
            <pc:sldMasterMk cId="4292250768" sldId="2147483660"/>
            <pc:sldLayoutMk cId="870221631" sldId="2147483661"/>
          </pc:sldLayoutMkLst>
        </pc:sldLayoutChg>
        <pc:sldLayoutChg chg="del">
          <pc:chgData name="Dénes" userId="f3f680a857a6f265" providerId="LiveId" clId="{1720BCB2-8089-49ED-80DB-633A140F59D8}" dt="2023-09-15T04:24:39.634" v="4" actId="18676"/>
          <pc:sldLayoutMkLst>
            <pc:docMk/>
            <pc:sldMasterMk cId="4292250768" sldId="2147483660"/>
            <pc:sldLayoutMk cId="36051659" sldId="2147483662"/>
          </pc:sldLayoutMkLst>
        </pc:sldLayoutChg>
        <pc:sldLayoutChg chg="del">
          <pc:chgData name="Dénes" userId="f3f680a857a6f265" providerId="LiveId" clId="{1720BCB2-8089-49ED-80DB-633A140F59D8}" dt="2023-09-15T04:24:39.634" v="4" actId="18676"/>
          <pc:sldLayoutMkLst>
            <pc:docMk/>
            <pc:sldMasterMk cId="4292250768" sldId="2147483660"/>
            <pc:sldLayoutMk cId="1853187565" sldId="2147483663"/>
          </pc:sldLayoutMkLst>
        </pc:sldLayoutChg>
        <pc:sldLayoutChg chg="del">
          <pc:chgData name="Dénes" userId="f3f680a857a6f265" providerId="LiveId" clId="{1720BCB2-8089-49ED-80DB-633A140F59D8}" dt="2023-09-15T04:24:39.634" v="4" actId="18676"/>
          <pc:sldLayoutMkLst>
            <pc:docMk/>
            <pc:sldMasterMk cId="4292250768" sldId="2147483660"/>
            <pc:sldLayoutMk cId="329005501" sldId="2147483664"/>
          </pc:sldLayoutMkLst>
        </pc:sldLayoutChg>
        <pc:sldLayoutChg chg="del">
          <pc:chgData name="Dénes" userId="f3f680a857a6f265" providerId="LiveId" clId="{1720BCB2-8089-49ED-80DB-633A140F59D8}" dt="2023-09-15T04:24:39.634" v="4" actId="18676"/>
          <pc:sldLayoutMkLst>
            <pc:docMk/>
            <pc:sldMasterMk cId="4292250768" sldId="2147483660"/>
            <pc:sldLayoutMk cId="3579885871" sldId="2147483665"/>
          </pc:sldLayoutMkLst>
        </pc:sldLayoutChg>
        <pc:sldLayoutChg chg="del">
          <pc:chgData name="Dénes" userId="f3f680a857a6f265" providerId="LiveId" clId="{1720BCB2-8089-49ED-80DB-633A140F59D8}" dt="2023-09-15T04:24:39.634" v="4" actId="18676"/>
          <pc:sldLayoutMkLst>
            <pc:docMk/>
            <pc:sldMasterMk cId="4292250768" sldId="2147483660"/>
            <pc:sldLayoutMk cId="158115120" sldId="2147483666"/>
          </pc:sldLayoutMkLst>
        </pc:sldLayoutChg>
        <pc:sldLayoutChg chg="del">
          <pc:chgData name="Dénes" userId="f3f680a857a6f265" providerId="LiveId" clId="{1720BCB2-8089-49ED-80DB-633A140F59D8}" dt="2023-09-15T04:24:39.634" v="4" actId="18676"/>
          <pc:sldLayoutMkLst>
            <pc:docMk/>
            <pc:sldMasterMk cId="4292250768" sldId="2147483660"/>
            <pc:sldLayoutMk cId="3398858268" sldId="2147483667"/>
          </pc:sldLayoutMkLst>
        </pc:sldLayoutChg>
        <pc:sldLayoutChg chg="del">
          <pc:chgData name="Dénes" userId="f3f680a857a6f265" providerId="LiveId" clId="{1720BCB2-8089-49ED-80DB-633A140F59D8}" dt="2023-09-15T04:24:39.634" v="4" actId="18676"/>
          <pc:sldLayoutMkLst>
            <pc:docMk/>
            <pc:sldMasterMk cId="4292250768" sldId="2147483660"/>
            <pc:sldLayoutMk cId="3355315632" sldId="2147483668"/>
          </pc:sldLayoutMkLst>
        </pc:sldLayoutChg>
        <pc:sldLayoutChg chg="del">
          <pc:chgData name="Dénes" userId="f3f680a857a6f265" providerId="LiveId" clId="{1720BCB2-8089-49ED-80DB-633A140F59D8}" dt="2023-09-15T04:24:39.634" v="4" actId="18676"/>
          <pc:sldLayoutMkLst>
            <pc:docMk/>
            <pc:sldMasterMk cId="4292250768" sldId="2147483660"/>
            <pc:sldLayoutMk cId="3994327438" sldId="2147483669"/>
          </pc:sldLayoutMkLst>
        </pc:sldLayoutChg>
        <pc:sldLayoutChg chg="del">
          <pc:chgData name="Dénes" userId="f3f680a857a6f265" providerId="LiveId" clId="{1720BCB2-8089-49ED-80DB-633A140F59D8}" dt="2023-09-15T04:24:39.634" v="4" actId="18676"/>
          <pc:sldLayoutMkLst>
            <pc:docMk/>
            <pc:sldMasterMk cId="4292250768" sldId="2147483660"/>
            <pc:sldLayoutMk cId="278247276" sldId="2147483670"/>
          </pc:sldLayoutMkLst>
        </pc:sldLayoutChg>
        <pc:sldLayoutChg chg="del">
          <pc:chgData name="Dénes" userId="f3f680a857a6f265" providerId="LiveId" clId="{1720BCB2-8089-49ED-80DB-633A140F59D8}" dt="2023-09-15T04:24:39.634" v="4" actId="18676"/>
          <pc:sldLayoutMkLst>
            <pc:docMk/>
            <pc:sldMasterMk cId="4292250768" sldId="2147483660"/>
            <pc:sldLayoutMk cId="4009167351" sldId="2147483671"/>
          </pc:sldLayoutMkLst>
        </pc:sldLayoutChg>
      </pc:sldMasterChg>
    </pc:docChg>
  </pc:docChgLst>
  <pc:docChgLst>
    <pc:chgData name="Dénes CSALA" userId="f3f680a857a6f265" providerId="LiveId" clId="{D7604D53-F48C-4AF0-9A11-A5AE95432478}"/>
    <pc:docChg chg="undo custSel addSld delSld modSld sldOrd modSection">
      <pc:chgData name="Dénes CSALA" userId="f3f680a857a6f265" providerId="LiveId" clId="{D7604D53-F48C-4AF0-9A11-A5AE95432478}" dt="2024-09-24T14:40:03.694" v="183"/>
      <pc:docMkLst>
        <pc:docMk/>
      </pc:docMkLst>
      <pc:sldChg chg="add del setBg">
        <pc:chgData name="Dénes CSALA" userId="f3f680a857a6f265" providerId="LiveId" clId="{D7604D53-F48C-4AF0-9A11-A5AE95432478}" dt="2024-09-24T14:39:56.183" v="180"/>
        <pc:sldMkLst>
          <pc:docMk/>
          <pc:sldMk cId="3089260677" sldId="439"/>
        </pc:sldMkLst>
      </pc:sldChg>
      <pc:sldChg chg="modSp mod ord">
        <pc:chgData name="Dénes CSALA" userId="f3f680a857a6f265" providerId="LiveId" clId="{D7604D53-F48C-4AF0-9A11-A5AE95432478}" dt="2024-09-24T14:34:02.711" v="74" actId="20577"/>
        <pc:sldMkLst>
          <pc:docMk/>
          <pc:sldMk cId="4016547834" sldId="447"/>
        </pc:sldMkLst>
        <pc:spChg chg="mod">
          <ac:chgData name="Dénes CSALA" userId="f3f680a857a6f265" providerId="LiveId" clId="{D7604D53-F48C-4AF0-9A11-A5AE95432478}" dt="2024-09-24T14:34:02.711" v="74" actId="20577"/>
          <ac:spMkLst>
            <pc:docMk/>
            <pc:sldMk cId="4016547834" sldId="447"/>
            <ac:spMk id="2" creationId="{FC4383FA-EEB7-47D9-935D-7234D206AD1E}"/>
          </ac:spMkLst>
        </pc:spChg>
      </pc:sldChg>
      <pc:sldChg chg="ord">
        <pc:chgData name="Dénes CSALA" userId="f3f680a857a6f265" providerId="LiveId" clId="{D7604D53-F48C-4AF0-9A11-A5AE95432478}" dt="2024-09-24T14:33:51.380" v="64"/>
        <pc:sldMkLst>
          <pc:docMk/>
          <pc:sldMk cId="4050191090" sldId="466"/>
        </pc:sldMkLst>
      </pc:sldChg>
      <pc:sldChg chg="ord">
        <pc:chgData name="Dénes CSALA" userId="f3f680a857a6f265" providerId="LiveId" clId="{D7604D53-F48C-4AF0-9A11-A5AE95432478}" dt="2024-09-24T14:33:53.799" v="66"/>
        <pc:sldMkLst>
          <pc:docMk/>
          <pc:sldMk cId="3836991197" sldId="470"/>
        </pc:sldMkLst>
      </pc:sldChg>
      <pc:sldChg chg="ord">
        <pc:chgData name="Dénes CSALA" userId="f3f680a857a6f265" providerId="LiveId" clId="{D7604D53-F48C-4AF0-9A11-A5AE95432478}" dt="2024-09-24T14:30:13.977" v="7"/>
        <pc:sldMkLst>
          <pc:docMk/>
          <pc:sldMk cId="3685525366" sldId="472"/>
        </pc:sldMkLst>
      </pc:sldChg>
      <pc:sldChg chg="ord">
        <pc:chgData name="Dénes CSALA" userId="f3f680a857a6f265" providerId="LiveId" clId="{D7604D53-F48C-4AF0-9A11-A5AE95432478}" dt="2024-09-24T14:30:13.977" v="7"/>
        <pc:sldMkLst>
          <pc:docMk/>
          <pc:sldMk cId="4054300989" sldId="473"/>
        </pc:sldMkLst>
      </pc:sldChg>
      <pc:sldChg chg="del">
        <pc:chgData name="Dénes CSALA" userId="f3f680a857a6f265" providerId="LiveId" clId="{D7604D53-F48C-4AF0-9A11-A5AE95432478}" dt="2024-09-24T14:27:14.355" v="4"/>
        <pc:sldMkLst>
          <pc:docMk/>
          <pc:sldMk cId="913168073" sldId="474"/>
        </pc:sldMkLst>
      </pc:sldChg>
      <pc:sldChg chg="ord">
        <pc:chgData name="Dénes CSALA" userId="f3f680a857a6f265" providerId="LiveId" clId="{D7604D53-F48C-4AF0-9A11-A5AE95432478}" dt="2024-09-24T14:30:13.977" v="7"/>
        <pc:sldMkLst>
          <pc:docMk/>
          <pc:sldMk cId="811389124" sldId="475"/>
        </pc:sldMkLst>
      </pc:sldChg>
      <pc:sldChg chg="ord">
        <pc:chgData name="Dénes CSALA" userId="f3f680a857a6f265" providerId="LiveId" clId="{D7604D53-F48C-4AF0-9A11-A5AE95432478}" dt="2024-09-24T14:30:13.977" v="7"/>
        <pc:sldMkLst>
          <pc:docMk/>
          <pc:sldMk cId="2094762871" sldId="476"/>
        </pc:sldMkLst>
      </pc:sldChg>
      <pc:sldChg chg="ord">
        <pc:chgData name="Dénes CSALA" userId="f3f680a857a6f265" providerId="LiveId" clId="{D7604D53-F48C-4AF0-9A11-A5AE95432478}" dt="2024-09-24T14:30:13.977" v="7"/>
        <pc:sldMkLst>
          <pc:docMk/>
          <pc:sldMk cId="1371022396" sldId="478"/>
        </pc:sldMkLst>
      </pc:sldChg>
      <pc:sldChg chg="ord">
        <pc:chgData name="Dénes CSALA" userId="f3f680a857a6f265" providerId="LiveId" clId="{D7604D53-F48C-4AF0-9A11-A5AE95432478}" dt="2024-09-24T14:30:13.977" v="7"/>
        <pc:sldMkLst>
          <pc:docMk/>
          <pc:sldMk cId="4140811817" sldId="480"/>
        </pc:sldMkLst>
      </pc:sldChg>
      <pc:sldChg chg="ord">
        <pc:chgData name="Dénes CSALA" userId="f3f680a857a6f265" providerId="LiveId" clId="{D7604D53-F48C-4AF0-9A11-A5AE95432478}" dt="2024-09-24T14:30:13.977" v="7"/>
        <pc:sldMkLst>
          <pc:docMk/>
          <pc:sldMk cId="2398204450" sldId="481"/>
        </pc:sldMkLst>
      </pc:sldChg>
      <pc:sldChg chg="modSp mod ord">
        <pc:chgData name="Dénes CSALA" userId="f3f680a857a6f265" providerId="LiveId" clId="{D7604D53-F48C-4AF0-9A11-A5AE95432478}" dt="2024-09-24T14:35:33.308" v="88" actId="20577"/>
        <pc:sldMkLst>
          <pc:docMk/>
          <pc:sldMk cId="1639673507" sldId="482"/>
        </pc:sldMkLst>
        <pc:spChg chg="mod">
          <ac:chgData name="Dénes CSALA" userId="f3f680a857a6f265" providerId="LiveId" clId="{D7604D53-F48C-4AF0-9A11-A5AE95432478}" dt="2024-09-24T14:35:33.308" v="88" actId="20577"/>
          <ac:spMkLst>
            <pc:docMk/>
            <pc:sldMk cId="1639673507" sldId="482"/>
            <ac:spMk id="2" creationId="{FC4383FA-EEB7-47D9-935D-7234D206AD1E}"/>
          </ac:spMkLst>
        </pc:spChg>
      </pc:sldChg>
      <pc:sldChg chg="del ord">
        <pc:chgData name="Dénes CSALA" userId="f3f680a857a6f265" providerId="LiveId" clId="{D7604D53-F48C-4AF0-9A11-A5AE95432478}" dt="2024-09-24T14:32:01.459" v="21"/>
        <pc:sldMkLst>
          <pc:docMk/>
          <pc:sldMk cId="2965399229" sldId="485"/>
        </pc:sldMkLst>
      </pc:sldChg>
      <pc:sldChg chg="del">
        <pc:chgData name="Dénes CSALA" userId="f3f680a857a6f265" providerId="LiveId" clId="{D7604D53-F48C-4AF0-9A11-A5AE95432478}" dt="2024-09-24T14:36:11.215" v="96" actId="47"/>
        <pc:sldMkLst>
          <pc:docMk/>
          <pc:sldMk cId="752339789" sldId="486"/>
        </pc:sldMkLst>
      </pc:sldChg>
      <pc:sldChg chg="del">
        <pc:chgData name="Dénes CSALA" userId="f3f680a857a6f265" providerId="LiveId" clId="{D7604D53-F48C-4AF0-9A11-A5AE95432478}" dt="2024-09-24T14:27:14.355" v="4"/>
        <pc:sldMkLst>
          <pc:docMk/>
          <pc:sldMk cId="1999071343" sldId="487"/>
        </pc:sldMkLst>
      </pc:sldChg>
      <pc:sldChg chg="delSp modSp mod">
        <pc:chgData name="Dénes CSALA" userId="f3f680a857a6f265" providerId="LiveId" clId="{D7604D53-F48C-4AF0-9A11-A5AE95432478}" dt="2024-09-24T14:37:50.688" v="169" actId="20577"/>
        <pc:sldMkLst>
          <pc:docMk/>
          <pc:sldMk cId="2055074266" sldId="488"/>
        </pc:sldMkLst>
        <pc:spChg chg="mod">
          <ac:chgData name="Dénes CSALA" userId="f3f680a857a6f265" providerId="LiveId" clId="{D7604D53-F48C-4AF0-9A11-A5AE95432478}" dt="2024-09-24T14:37:50.688" v="169" actId="20577"/>
          <ac:spMkLst>
            <pc:docMk/>
            <pc:sldMk cId="2055074266" sldId="488"/>
            <ac:spMk id="2" creationId="{FC4383FA-EEB7-47D9-935D-7234D206AD1E}"/>
          </ac:spMkLst>
        </pc:spChg>
        <pc:spChg chg="del">
          <ac:chgData name="Dénes CSALA" userId="f3f680a857a6f265" providerId="LiveId" clId="{D7604D53-F48C-4AF0-9A11-A5AE95432478}" dt="2024-09-24T14:37:15.721" v="145" actId="478"/>
          <ac:spMkLst>
            <pc:docMk/>
            <pc:sldMk cId="2055074266" sldId="488"/>
            <ac:spMk id="3" creationId="{6F9B4B59-5D5E-A3BC-BAC7-F1E81A8F2998}"/>
          </ac:spMkLst>
        </pc:spChg>
      </pc:sldChg>
      <pc:sldChg chg="ord">
        <pc:chgData name="Dénes CSALA" userId="f3f680a857a6f265" providerId="LiveId" clId="{D7604D53-F48C-4AF0-9A11-A5AE95432478}" dt="2024-09-24T14:36:17.259" v="100"/>
        <pc:sldMkLst>
          <pc:docMk/>
          <pc:sldMk cId="2437192248" sldId="489"/>
        </pc:sldMkLst>
      </pc:sldChg>
      <pc:sldChg chg="modSp mod ord">
        <pc:chgData name="Dénes CSALA" userId="f3f680a857a6f265" providerId="LiveId" clId="{D7604D53-F48C-4AF0-9A11-A5AE95432478}" dt="2024-09-24T14:36:34.475" v="112" actId="20577"/>
        <pc:sldMkLst>
          <pc:docMk/>
          <pc:sldMk cId="629722573" sldId="490"/>
        </pc:sldMkLst>
        <pc:spChg chg="mod">
          <ac:chgData name="Dénes CSALA" userId="f3f680a857a6f265" providerId="LiveId" clId="{D7604D53-F48C-4AF0-9A11-A5AE95432478}" dt="2024-09-24T14:36:34.475" v="112" actId="20577"/>
          <ac:spMkLst>
            <pc:docMk/>
            <pc:sldMk cId="629722573" sldId="490"/>
            <ac:spMk id="2" creationId="{0FEE2FE8-D24E-41DE-AA78-81A6ECA35759}"/>
          </ac:spMkLst>
        </pc:spChg>
      </pc:sldChg>
      <pc:sldChg chg="del">
        <pc:chgData name="Dénes CSALA" userId="f3f680a857a6f265" providerId="LiveId" clId="{D7604D53-F48C-4AF0-9A11-A5AE95432478}" dt="2024-09-24T14:27:14.355" v="4"/>
        <pc:sldMkLst>
          <pc:docMk/>
          <pc:sldMk cId="416114116" sldId="497"/>
        </pc:sldMkLst>
      </pc:sldChg>
      <pc:sldChg chg="del">
        <pc:chgData name="Dénes CSALA" userId="f3f680a857a6f265" providerId="LiveId" clId="{D7604D53-F48C-4AF0-9A11-A5AE95432478}" dt="2024-09-24T14:27:14.355" v="4"/>
        <pc:sldMkLst>
          <pc:docMk/>
          <pc:sldMk cId="3678937028" sldId="514"/>
        </pc:sldMkLst>
      </pc:sldChg>
      <pc:sldChg chg="del ord">
        <pc:chgData name="Dénes CSALA" userId="f3f680a857a6f265" providerId="LiveId" clId="{D7604D53-F48C-4AF0-9A11-A5AE95432478}" dt="2024-09-24T14:32:01.459" v="21"/>
        <pc:sldMkLst>
          <pc:docMk/>
          <pc:sldMk cId="3767865793" sldId="515"/>
        </pc:sldMkLst>
      </pc:sldChg>
      <pc:sldChg chg="del ord">
        <pc:chgData name="Dénes CSALA" userId="f3f680a857a6f265" providerId="LiveId" clId="{D7604D53-F48C-4AF0-9A11-A5AE95432478}" dt="2024-09-24T14:32:01.459" v="21"/>
        <pc:sldMkLst>
          <pc:docMk/>
          <pc:sldMk cId="2541027475" sldId="516"/>
        </pc:sldMkLst>
      </pc:sldChg>
      <pc:sldChg chg="del ord">
        <pc:chgData name="Dénes CSALA" userId="f3f680a857a6f265" providerId="LiveId" clId="{D7604D53-F48C-4AF0-9A11-A5AE95432478}" dt="2024-09-24T14:32:01.459" v="21"/>
        <pc:sldMkLst>
          <pc:docMk/>
          <pc:sldMk cId="321877048" sldId="517"/>
        </pc:sldMkLst>
      </pc:sldChg>
      <pc:sldChg chg="del ord">
        <pc:chgData name="Dénes CSALA" userId="f3f680a857a6f265" providerId="LiveId" clId="{D7604D53-F48C-4AF0-9A11-A5AE95432478}" dt="2024-09-24T14:32:01.459" v="21"/>
        <pc:sldMkLst>
          <pc:docMk/>
          <pc:sldMk cId="2731864695" sldId="518"/>
        </pc:sldMkLst>
      </pc:sldChg>
      <pc:sldChg chg="del ord">
        <pc:chgData name="Dénes CSALA" userId="f3f680a857a6f265" providerId="LiveId" clId="{D7604D53-F48C-4AF0-9A11-A5AE95432478}" dt="2024-09-24T14:32:01.459" v="21"/>
        <pc:sldMkLst>
          <pc:docMk/>
          <pc:sldMk cId="1208188070" sldId="519"/>
        </pc:sldMkLst>
      </pc:sldChg>
      <pc:sldChg chg="ord">
        <pc:chgData name="Dénes CSALA" userId="f3f680a857a6f265" providerId="LiveId" clId="{D7604D53-F48C-4AF0-9A11-A5AE95432478}" dt="2024-09-24T14:32:01.459" v="21"/>
        <pc:sldMkLst>
          <pc:docMk/>
          <pc:sldMk cId="1134935053" sldId="521"/>
        </pc:sldMkLst>
      </pc:sldChg>
      <pc:sldChg chg="del">
        <pc:chgData name="Dénes CSALA" userId="f3f680a857a6f265" providerId="LiveId" clId="{D7604D53-F48C-4AF0-9A11-A5AE95432478}" dt="2024-09-24T14:27:14.355" v="4"/>
        <pc:sldMkLst>
          <pc:docMk/>
          <pc:sldMk cId="2347787316" sldId="521"/>
        </pc:sldMkLst>
      </pc:sldChg>
      <pc:sldChg chg="del">
        <pc:chgData name="Dénes CSALA" userId="f3f680a857a6f265" providerId="LiveId" clId="{D7604D53-F48C-4AF0-9A11-A5AE95432478}" dt="2024-09-24T14:27:14.355" v="4"/>
        <pc:sldMkLst>
          <pc:docMk/>
          <pc:sldMk cId="644294473" sldId="522"/>
        </pc:sldMkLst>
      </pc:sldChg>
      <pc:sldChg chg="ord">
        <pc:chgData name="Dénes CSALA" userId="f3f680a857a6f265" providerId="LiveId" clId="{D7604D53-F48C-4AF0-9A11-A5AE95432478}" dt="2024-09-24T14:35:04.028" v="76"/>
        <pc:sldMkLst>
          <pc:docMk/>
          <pc:sldMk cId="3432421496" sldId="522"/>
        </pc:sldMkLst>
      </pc:sldChg>
      <pc:sldChg chg="del">
        <pc:chgData name="Dénes CSALA" userId="f3f680a857a6f265" providerId="LiveId" clId="{D7604D53-F48C-4AF0-9A11-A5AE95432478}" dt="2024-09-24T14:27:14.355" v="4"/>
        <pc:sldMkLst>
          <pc:docMk/>
          <pc:sldMk cId="3091938767" sldId="523"/>
        </pc:sldMkLst>
      </pc:sldChg>
      <pc:sldChg chg="del">
        <pc:chgData name="Dénes CSALA" userId="f3f680a857a6f265" providerId="LiveId" clId="{D7604D53-F48C-4AF0-9A11-A5AE95432478}" dt="2024-09-24T14:27:14.355" v="4"/>
        <pc:sldMkLst>
          <pc:docMk/>
          <pc:sldMk cId="3392929952" sldId="524"/>
        </pc:sldMkLst>
      </pc:sldChg>
      <pc:sldChg chg="del">
        <pc:chgData name="Dénes CSALA" userId="f3f680a857a6f265" providerId="LiveId" clId="{D7604D53-F48C-4AF0-9A11-A5AE95432478}" dt="2024-09-24T14:27:14.355" v="4"/>
        <pc:sldMkLst>
          <pc:docMk/>
          <pc:sldMk cId="2300245378" sldId="525"/>
        </pc:sldMkLst>
      </pc:sldChg>
      <pc:sldChg chg="addSp delSp del mod">
        <pc:chgData name="Dénes CSALA" userId="f3f680a857a6f265" providerId="LiveId" clId="{D7604D53-F48C-4AF0-9A11-A5AE95432478}" dt="2024-09-24T14:38:15.082" v="177" actId="47"/>
        <pc:sldMkLst>
          <pc:docMk/>
          <pc:sldMk cId="1246735829" sldId="566"/>
        </pc:sldMkLst>
        <pc:spChg chg="add del">
          <ac:chgData name="Dénes CSALA" userId="f3f680a857a6f265" providerId="LiveId" clId="{D7604D53-F48C-4AF0-9A11-A5AE95432478}" dt="2024-09-24T14:27:03.314" v="3" actId="22"/>
          <ac:spMkLst>
            <pc:docMk/>
            <pc:sldMk cId="1246735829" sldId="566"/>
            <ac:spMk id="6" creationId="{03BB2A31-C2FF-1C7D-3957-9EF44832CDE3}"/>
          </ac:spMkLst>
        </pc:spChg>
      </pc:sldChg>
      <pc:sldChg chg="modSp mod ord">
        <pc:chgData name="Dénes CSALA" userId="f3f680a857a6f265" providerId="LiveId" clId="{D7604D53-F48C-4AF0-9A11-A5AE95432478}" dt="2024-09-24T14:37:46.318" v="162" actId="20577"/>
        <pc:sldMkLst>
          <pc:docMk/>
          <pc:sldMk cId="2105519805" sldId="567"/>
        </pc:sldMkLst>
        <pc:spChg chg="mod">
          <ac:chgData name="Dénes CSALA" userId="f3f680a857a6f265" providerId="LiveId" clId="{D7604D53-F48C-4AF0-9A11-A5AE95432478}" dt="2024-09-24T14:37:46.318" v="162" actId="20577"/>
          <ac:spMkLst>
            <pc:docMk/>
            <pc:sldMk cId="2105519805" sldId="567"/>
            <ac:spMk id="2" creationId="{FC4383FA-EEB7-47D9-935D-7234D206AD1E}"/>
          </ac:spMkLst>
        </pc:spChg>
        <pc:spChg chg="mod">
          <ac:chgData name="Dénes CSALA" userId="f3f680a857a6f265" providerId="LiveId" clId="{D7604D53-F48C-4AF0-9A11-A5AE95432478}" dt="2024-09-24T14:37:43.768" v="155" actId="20577"/>
          <ac:spMkLst>
            <pc:docMk/>
            <pc:sldMk cId="2105519805" sldId="567"/>
            <ac:spMk id="3" creationId="{6F9B4B59-5D5E-A3BC-BAC7-F1E81A8F2998}"/>
          </ac:spMkLst>
        </pc:spChg>
        <pc:spChg chg="mod">
          <ac:chgData name="Dénes CSALA" userId="f3f680a857a6f265" providerId="LiveId" clId="{D7604D53-F48C-4AF0-9A11-A5AE95432478}" dt="2024-09-24T14:37:39.499" v="151"/>
          <ac:spMkLst>
            <pc:docMk/>
            <pc:sldMk cId="2105519805" sldId="567"/>
            <ac:spMk id="4" creationId="{813205DA-8BB1-7113-87FB-93267E22AC6B}"/>
          </ac:spMkLst>
        </pc:spChg>
        <pc:spChg chg="mod">
          <ac:chgData name="Dénes CSALA" userId="f3f680a857a6f265" providerId="LiveId" clId="{D7604D53-F48C-4AF0-9A11-A5AE95432478}" dt="2024-09-24T14:37:41.833" v="153" actId="20577"/>
          <ac:spMkLst>
            <pc:docMk/>
            <pc:sldMk cId="2105519805" sldId="567"/>
            <ac:spMk id="6" creationId="{AA6B6660-8887-B6A1-A7E4-EA817A2F49D2}"/>
          </ac:spMkLst>
        </pc:spChg>
      </pc:sldChg>
      <pc:sldChg chg="modSp mod">
        <pc:chgData name="Dénes CSALA" userId="f3f680a857a6f265" providerId="LiveId" clId="{D7604D53-F48C-4AF0-9A11-A5AE95432478}" dt="2024-09-24T14:37:57.443" v="176" actId="20577"/>
        <pc:sldMkLst>
          <pc:docMk/>
          <pc:sldMk cId="1058933024" sldId="568"/>
        </pc:sldMkLst>
        <pc:spChg chg="mod">
          <ac:chgData name="Dénes CSALA" userId="f3f680a857a6f265" providerId="LiveId" clId="{D7604D53-F48C-4AF0-9A11-A5AE95432478}" dt="2024-09-24T14:37:57.443" v="176" actId="20577"/>
          <ac:spMkLst>
            <pc:docMk/>
            <pc:sldMk cId="1058933024" sldId="568"/>
            <ac:spMk id="2" creationId="{FC4383FA-EEB7-47D9-935D-7234D206AD1E}"/>
          </ac:spMkLst>
        </pc:spChg>
        <pc:spChg chg="mod">
          <ac:chgData name="Dénes CSALA" userId="f3f680a857a6f265" providerId="LiveId" clId="{D7604D53-F48C-4AF0-9A11-A5AE95432478}" dt="2024-09-24T14:36:41.412" v="114" actId="20577"/>
          <ac:spMkLst>
            <pc:docMk/>
            <pc:sldMk cId="1058933024" sldId="568"/>
            <ac:spMk id="3" creationId="{6F9B4B59-5D5E-A3BC-BAC7-F1E81A8F2998}"/>
          </ac:spMkLst>
        </pc:spChg>
        <pc:spChg chg="mod">
          <ac:chgData name="Dénes CSALA" userId="f3f680a857a6f265" providerId="LiveId" clId="{D7604D53-F48C-4AF0-9A11-A5AE95432478}" dt="2024-09-24T14:36:43.727" v="116" actId="20577"/>
          <ac:spMkLst>
            <pc:docMk/>
            <pc:sldMk cId="1058933024" sldId="568"/>
            <ac:spMk id="6" creationId="{AA6B6660-8887-B6A1-A7E4-EA817A2F49D2}"/>
          </ac:spMkLst>
        </pc:spChg>
      </pc:sldChg>
      <pc:sldChg chg="del">
        <pc:chgData name="Dénes CSALA" userId="f3f680a857a6f265" providerId="LiveId" clId="{D7604D53-F48C-4AF0-9A11-A5AE95432478}" dt="2024-09-24T14:28:34.168" v="5"/>
        <pc:sldMkLst>
          <pc:docMk/>
          <pc:sldMk cId="2365630033" sldId="569"/>
        </pc:sldMkLst>
      </pc:sldChg>
      <pc:sldChg chg="ord">
        <pc:chgData name="Dénes CSALA" userId="f3f680a857a6f265" providerId="LiveId" clId="{D7604D53-F48C-4AF0-9A11-A5AE95432478}" dt="2024-09-24T14:30:21.546" v="9"/>
        <pc:sldMkLst>
          <pc:docMk/>
          <pc:sldMk cId="2657731013" sldId="569"/>
        </pc:sldMkLst>
      </pc:sldChg>
      <pc:sldChg chg="del ord">
        <pc:chgData name="Dénes CSALA" userId="f3f680a857a6f265" providerId="LiveId" clId="{D7604D53-F48C-4AF0-9A11-A5AE95432478}" dt="2024-09-24T14:30:37.471" v="12" actId="47"/>
        <pc:sldMkLst>
          <pc:docMk/>
          <pc:sldMk cId="1988663483" sldId="570"/>
        </pc:sldMkLst>
      </pc:sldChg>
      <pc:sldChg chg="del">
        <pc:chgData name="Dénes CSALA" userId="f3f680a857a6f265" providerId="LiveId" clId="{D7604D53-F48C-4AF0-9A11-A5AE95432478}" dt="2024-09-24T14:28:34.168" v="5"/>
        <pc:sldMkLst>
          <pc:docMk/>
          <pc:sldMk cId="2677366629" sldId="570"/>
        </pc:sldMkLst>
      </pc:sldChg>
      <pc:sldChg chg="del">
        <pc:chgData name="Dénes CSALA" userId="f3f680a857a6f265" providerId="LiveId" clId="{D7604D53-F48C-4AF0-9A11-A5AE95432478}" dt="2024-09-24T14:36:11.215" v="96" actId="47"/>
        <pc:sldMkLst>
          <pc:docMk/>
          <pc:sldMk cId="2603173672" sldId="571"/>
        </pc:sldMkLst>
      </pc:sldChg>
      <pc:sldChg chg="del">
        <pc:chgData name="Dénes CSALA" userId="f3f680a857a6f265" providerId="LiveId" clId="{D7604D53-F48C-4AF0-9A11-A5AE95432478}" dt="2024-09-24T14:28:34.168" v="5"/>
        <pc:sldMkLst>
          <pc:docMk/>
          <pc:sldMk cId="3441569410" sldId="571"/>
        </pc:sldMkLst>
      </pc:sldChg>
      <pc:sldChg chg="del">
        <pc:chgData name="Dénes CSALA" userId="f3f680a857a6f265" providerId="LiveId" clId="{D7604D53-F48C-4AF0-9A11-A5AE95432478}" dt="2024-09-24T14:36:11.215" v="96" actId="47"/>
        <pc:sldMkLst>
          <pc:docMk/>
          <pc:sldMk cId="775393460" sldId="572"/>
        </pc:sldMkLst>
      </pc:sldChg>
      <pc:sldChg chg="del">
        <pc:chgData name="Dénes CSALA" userId="f3f680a857a6f265" providerId="LiveId" clId="{D7604D53-F48C-4AF0-9A11-A5AE95432478}" dt="2024-09-24T14:28:34.168" v="5"/>
        <pc:sldMkLst>
          <pc:docMk/>
          <pc:sldMk cId="1093045270" sldId="572"/>
        </pc:sldMkLst>
      </pc:sldChg>
      <pc:sldChg chg="del">
        <pc:chgData name="Dénes CSALA" userId="f3f680a857a6f265" providerId="LiveId" clId="{D7604D53-F48C-4AF0-9A11-A5AE95432478}" dt="2024-09-24T14:28:34.168" v="5"/>
        <pc:sldMkLst>
          <pc:docMk/>
          <pc:sldMk cId="4730264" sldId="573"/>
        </pc:sldMkLst>
      </pc:sldChg>
      <pc:sldChg chg="del">
        <pc:chgData name="Dénes CSALA" userId="f3f680a857a6f265" providerId="LiveId" clId="{D7604D53-F48C-4AF0-9A11-A5AE95432478}" dt="2024-09-24T14:36:11.215" v="96" actId="47"/>
        <pc:sldMkLst>
          <pc:docMk/>
          <pc:sldMk cId="3362914821" sldId="573"/>
        </pc:sldMkLst>
      </pc:sldChg>
      <pc:sldChg chg="del">
        <pc:chgData name="Dénes CSALA" userId="f3f680a857a6f265" providerId="LiveId" clId="{D7604D53-F48C-4AF0-9A11-A5AE95432478}" dt="2024-09-24T14:28:34.168" v="5"/>
        <pc:sldMkLst>
          <pc:docMk/>
          <pc:sldMk cId="478102828" sldId="574"/>
        </pc:sldMkLst>
      </pc:sldChg>
      <pc:sldChg chg="ord">
        <pc:chgData name="Dénes CSALA" userId="f3f680a857a6f265" providerId="LiveId" clId="{D7604D53-F48C-4AF0-9A11-A5AE95432478}" dt="2024-09-24T14:36:15.440" v="98"/>
        <pc:sldMkLst>
          <pc:docMk/>
          <pc:sldMk cId="3129685228" sldId="574"/>
        </pc:sldMkLst>
      </pc:sldChg>
      <pc:sldChg chg="del">
        <pc:chgData name="Dénes CSALA" userId="f3f680a857a6f265" providerId="LiveId" clId="{D7604D53-F48C-4AF0-9A11-A5AE95432478}" dt="2024-09-24T14:28:34.168" v="5"/>
        <pc:sldMkLst>
          <pc:docMk/>
          <pc:sldMk cId="1901394926" sldId="575"/>
        </pc:sldMkLst>
      </pc:sldChg>
      <pc:sldChg chg="modSp add mod ord">
        <pc:chgData name="Dénes CSALA" userId="f3f680a857a6f265" providerId="LiveId" clId="{D7604D53-F48C-4AF0-9A11-A5AE95432478}" dt="2024-09-24T14:35:42.516" v="95" actId="20577"/>
        <pc:sldMkLst>
          <pc:docMk/>
          <pc:sldMk cId="3254632042" sldId="575"/>
        </pc:sldMkLst>
        <pc:spChg chg="mod">
          <ac:chgData name="Dénes CSALA" userId="f3f680a857a6f265" providerId="LiveId" clId="{D7604D53-F48C-4AF0-9A11-A5AE95432478}" dt="2024-09-24T14:35:42.516" v="95" actId="20577"/>
          <ac:spMkLst>
            <pc:docMk/>
            <pc:sldMk cId="3254632042" sldId="575"/>
            <ac:spMk id="2" creationId="{FC4383FA-EEB7-47D9-935D-7234D206AD1E}"/>
          </ac:spMkLst>
        </pc:spChg>
      </pc:sldChg>
      <pc:sldChg chg="add">
        <pc:chgData name="Dénes CSALA" userId="f3f680a857a6f265" providerId="LiveId" clId="{D7604D53-F48C-4AF0-9A11-A5AE95432478}" dt="2024-09-24T14:33:16.961" v="58" actId="2890"/>
        <pc:sldMkLst>
          <pc:docMk/>
          <pc:sldMk cId="792757953" sldId="576"/>
        </pc:sldMkLst>
      </pc:sldChg>
      <pc:sldChg chg="del">
        <pc:chgData name="Dénes CSALA" userId="f3f680a857a6f265" providerId="LiveId" clId="{D7604D53-F48C-4AF0-9A11-A5AE95432478}" dt="2024-09-24T14:28:34.168" v="5"/>
        <pc:sldMkLst>
          <pc:docMk/>
          <pc:sldMk cId="3183708140" sldId="576"/>
        </pc:sldMkLst>
      </pc:sldChg>
      <pc:sldChg chg="del">
        <pc:chgData name="Dénes CSALA" userId="f3f680a857a6f265" providerId="LiveId" clId="{D7604D53-F48C-4AF0-9A11-A5AE95432478}" dt="2024-09-24T14:28:34.168" v="5"/>
        <pc:sldMkLst>
          <pc:docMk/>
          <pc:sldMk cId="769043804" sldId="577"/>
        </pc:sldMkLst>
      </pc:sldChg>
      <pc:sldChg chg="add del setBg">
        <pc:chgData name="Dénes CSALA" userId="f3f680a857a6f265" providerId="LiveId" clId="{D7604D53-F48C-4AF0-9A11-A5AE95432478}" dt="2024-09-24T14:40:03.659" v="182"/>
        <pc:sldMkLst>
          <pc:docMk/>
          <pc:sldMk cId="3989501633" sldId="577"/>
        </pc:sldMkLst>
      </pc:sldChg>
      <pc:sldChg chg="add">
        <pc:chgData name="Dénes CSALA" userId="f3f680a857a6f265" providerId="LiveId" clId="{D7604D53-F48C-4AF0-9A11-A5AE95432478}" dt="2024-09-24T14:40:03.694" v="183"/>
        <pc:sldMkLst>
          <pc:docMk/>
          <pc:sldMk cId="4061396828" sldId="577"/>
        </pc:sldMkLst>
      </pc:sldChg>
      <pc:sldChg chg="del">
        <pc:chgData name="Dénes CSALA" userId="f3f680a857a6f265" providerId="LiveId" clId="{D7604D53-F48C-4AF0-9A11-A5AE95432478}" dt="2024-09-24T14:28:34.168" v="5"/>
        <pc:sldMkLst>
          <pc:docMk/>
          <pc:sldMk cId="1223110448" sldId="578"/>
        </pc:sldMkLst>
      </pc:sldChg>
      <pc:sldChg chg="del">
        <pc:chgData name="Dénes CSALA" userId="f3f680a857a6f265" providerId="LiveId" clId="{D7604D53-F48C-4AF0-9A11-A5AE95432478}" dt="2024-09-24T14:28:34.168" v="5"/>
        <pc:sldMkLst>
          <pc:docMk/>
          <pc:sldMk cId="1629520693" sldId="579"/>
        </pc:sldMkLst>
      </pc:sldChg>
      <pc:sldChg chg="del">
        <pc:chgData name="Dénes CSALA" userId="f3f680a857a6f265" providerId="LiveId" clId="{D7604D53-F48C-4AF0-9A11-A5AE95432478}" dt="2024-09-24T14:28:34.168" v="5"/>
        <pc:sldMkLst>
          <pc:docMk/>
          <pc:sldMk cId="3490089587" sldId="580"/>
        </pc:sldMkLst>
      </pc:sldChg>
      <pc:sldChg chg="del">
        <pc:chgData name="Dénes CSALA" userId="f3f680a857a6f265" providerId="LiveId" clId="{D7604D53-F48C-4AF0-9A11-A5AE95432478}" dt="2024-09-24T14:28:34.168" v="5"/>
        <pc:sldMkLst>
          <pc:docMk/>
          <pc:sldMk cId="2105046038" sldId="581"/>
        </pc:sldMkLst>
      </pc:sldChg>
      <pc:sldChg chg="del">
        <pc:chgData name="Dénes CSALA" userId="f3f680a857a6f265" providerId="LiveId" clId="{D7604D53-F48C-4AF0-9A11-A5AE95432478}" dt="2024-09-24T14:28:34.168" v="5"/>
        <pc:sldMkLst>
          <pc:docMk/>
          <pc:sldMk cId="1779506990" sldId="582"/>
        </pc:sldMkLst>
      </pc:sldChg>
      <pc:sldChg chg="del">
        <pc:chgData name="Dénes CSALA" userId="f3f680a857a6f265" providerId="LiveId" clId="{D7604D53-F48C-4AF0-9A11-A5AE95432478}" dt="2024-09-24T14:28:34.168" v="5"/>
        <pc:sldMkLst>
          <pc:docMk/>
          <pc:sldMk cId="752695334" sldId="583"/>
        </pc:sldMkLst>
      </pc:sldChg>
    </pc:docChg>
  </pc:docChgLst>
  <pc:docChgLst>
    <pc:chgData name="Dénes" userId="f3f680a857a6f265" providerId="LiveId" clId="{F84CE12C-3DC4-46BE-93B7-2F0303A61250}"/>
    <pc:docChg chg="undo redo custSel addSld delSld modSld sldOrd addSection delSection modSection">
      <pc:chgData name="Dénes" userId="f3f680a857a6f265" providerId="LiveId" clId="{F84CE12C-3DC4-46BE-93B7-2F0303A61250}" dt="2023-09-14T12:15:45.684" v="1315"/>
      <pc:docMkLst>
        <pc:docMk/>
      </pc:docMkLst>
      <pc:sldChg chg="add del setBg">
        <pc:chgData name="Dénes" userId="f3f680a857a6f265" providerId="LiveId" clId="{F84CE12C-3DC4-46BE-93B7-2F0303A61250}" dt="2023-09-14T12:08:25.278" v="1164"/>
        <pc:sldMkLst>
          <pc:docMk/>
          <pc:sldMk cId="4268940361" sldId="258"/>
        </pc:sldMkLst>
      </pc:sldChg>
      <pc:sldChg chg="add del setBg">
        <pc:chgData name="Dénes" userId="f3f680a857a6f265" providerId="LiveId" clId="{F84CE12C-3DC4-46BE-93B7-2F0303A61250}" dt="2023-09-14T11:52:50.530" v="827"/>
        <pc:sldMkLst>
          <pc:docMk/>
          <pc:sldMk cId="2503547247" sldId="260"/>
        </pc:sldMkLst>
      </pc:sldChg>
      <pc:sldChg chg="modSp mod">
        <pc:chgData name="Dénes" userId="f3f680a857a6f265" providerId="LiveId" clId="{F84CE12C-3DC4-46BE-93B7-2F0303A61250}" dt="2023-09-14T11:31:10.904" v="628" actId="14100"/>
        <pc:sldMkLst>
          <pc:docMk/>
          <pc:sldMk cId="1641007123" sldId="262"/>
        </pc:sldMkLst>
        <pc:spChg chg="mod ord">
          <ac:chgData name="Dénes" userId="f3f680a857a6f265" providerId="LiveId" clId="{F84CE12C-3DC4-46BE-93B7-2F0303A61250}" dt="2023-09-14T11:31:10.904" v="628" actId="14100"/>
          <ac:spMkLst>
            <pc:docMk/>
            <pc:sldMk cId="1641007123" sldId="262"/>
            <ac:spMk id="2" creationId="{FC4383FA-EEB7-47D9-935D-7234D206AD1E}"/>
          </ac:spMkLst>
        </pc:spChg>
        <pc:picChg chg="mod modCrop">
          <ac:chgData name="Dénes" userId="f3f680a857a6f265" providerId="LiveId" clId="{F84CE12C-3DC4-46BE-93B7-2F0303A61250}" dt="2023-09-14T09:45:32.144" v="281" actId="732"/>
          <ac:picMkLst>
            <pc:docMk/>
            <pc:sldMk cId="1641007123" sldId="262"/>
            <ac:picMk id="9" creationId="{C9D2A013-A6CA-4DED-8683-7E7C43DF3195}"/>
          </ac:picMkLst>
        </pc:picChg>
      </pc:sldChg>
      <pc:sldChg chg="add del setBg">
        <pc:chgData name="Dénes" userId="f3f680a857a6f265" providerId="LiveId" clId="{F84CE12C-3DC4-46BE-93B7-2F0303A61250}" dt="2023-09-14T11:52:50.530" v="827"/>
        <pc:sldMkLst>
          <pc:docMk/>
          <pc:sldMk cId="2259574020" sldId="303"/>
        </pc:sldMkLst>
      </pc:sldChg>
      <pc:sldChg chg="add del setBg">
        <pc:chgData name="Dénes" userId="f3f680a857a6f265" providerId="LiveId" clId="{F84CE12C-3DC4-46BE-93B7-2F0303A61250}" dt="2023-09-14T11:52:50.530" v="827"/>
        <pc:sldMkLst>
          <pc:docMk/>
          <pc:sldMk cId="2574078882" sldId="306"/>
        </pc:sldMkLst>
      </pc:sldChg>
      <pc:sldChg chg="add del setBg">
        <pc:chgData name="Dénes" userId="f3f680a857a6f265" providerId="LiveId" clId="{F84CE12C-3DC4-46BE-93B7-2F0303A61250}" dt="2023-09-14T11:52:50.530" v="827"/>
        <pc:sldMkLst>
          <pc:docMk/>
          <pc:sldMk cId="1253248310" sldId="328"/>
        </pc:sldMkLst>
      </pc:sldChg>
      <pc:sldChg chg="add del setBg">
        <pc:chgData name="Dénes" userId="f3f680a857a6f265" providerId="LiveId" clId="{F84CE12C-3DC4-46BE-93B7-2F0303A61250}" dt="2023-09-14T11:52:50.530" v="827"/>
        <pc:sldMkLst>
          <pc:docMk/>
          <pc:sldMk cId="1319191273" sldId="329"/>
        </pc:sldMkLst>
      </pc:sldChg>
      <pc:sldChg chg="add del setBg">
        <pc:chgData name="Dénes" userId="f3f680a857a6f265" providerId="LiveId" clId="{F84CE12C-3DC4-46BE-93B7-2F0303A61250}" dt="2023-09-14T11:52:50.530" v="827"/>
        <pc:sldMkLst>
          <pc:docMk/>
          <pc:sldMk cId="2648556959" sldId="331"/>
        </pc:sldMkLst>
      </pc:sldChg>
      <pc:sldChg chg="add del setBg">
        <pc:chgData name="Dénes" userId="f3f680a857a6f265" providerId="LiveId" clId="{F84CE12C-3DC4-46BE-93B7-2F0303A61250}" dt="2023-09-14T11:52:50.530" v="827"/>
        <pc:sldMkLst>
          <pc:docMk/>
          <pc:sldMk cId="1498203997" sldId="373"/>
        </pc:sldMkLst>
      </pc:sldChg>
      <pc:sldChg chg="add del setBg">
        <pc:chgData name="Dénes" userId="f3f680a857a6f265" providerId="LiveId" clId="{F84CE12C-3DC4-46BE-93B7-2F0303A61250}" dt="2023-09-14T11:52:50.530" v="827"/>
        <pc:sldMkLst>
          <pc:docMk/>
          <pc:sldMk cId="3599696688" sldId="374"/>
        </pc:sldMkLst>
      </pc:sldChg>
      <pc:sldChg chg="add del setBg">
        <pc:chgData name="Dénes" userId="f3f680a857a6f265" providerId="LiveId" clId="{F84CE12C-3DC4-46BE-93B7-2F0303A61250}" dt="2023-09-14T11:52:50.530" v="827"/>
        <pc:sldMkLst>
          <pc:docMk/>
          <pc:sldMk cId="1404310183" sldId="375"/>
        </pc:sldMkLst>
      </pc:sldChg>
      <pc:sldChg chg="add del setBg">
        <pc:chgData name="Dénes" userId="f3f680a857a6f265" providerId="LiveId" clId="{F84CE12C-3DC4-46BE-93B7-2F0303A61250}" dt="2023-09-14T11:52:50.530" v="827"/>
        <pc:sldMkLst>
          <pc:docMk/>
          <pc:sldMk cId="312526222" sldId="376"/>
        </pc:sldMkLst>
      </pc:sldChg>
      <pc:sldChg chg="add del setBg">
        <pc:chgData name="Dénes" userId="f3f680a857a6f265" providerId="LiveId" clId="{F84CE12C-3DC4-46BE-93B7-2F0303A61250}" dt="2023-09-14T11:52:50.530" v="827"/>
        <pc:sldMkLst>
          <pc:docMk/>
          <pc:sldMk cId="3184904678" sldId="379"/>
        </pc:sldMkLst>
      </pc:sldChg>
      <pc:sldChg chg="add del setBg">
        <pc:chgData name="Dénes" userId="f3f680a857a6f265" providerId="LiveId" clId="{F84CE12C-3DC4-46BE-93B7-2F0303A61250}" dt="2023-09-14T11:52:50.530" v="827"/>
        <pc:sldMkLst>
          <pc:docMk/>
          <pc:sldMk cId="1249992337" sldId="382"/>
        </pc:sldMkLst>
      </pc:sldChg>
      <pc:sldChg chg="add del setBg">
        <pc:chgData name="Dénes" userId="f3f680a857a6f265" providerId="LiveId" clId="{F84CE12C-3DC4-46BE-93B7-2F0303A61250}" dt="2023-09-14T11:52:50.530" v="827"/>
        <pc:sldMkLst>
          <pc:docMk/>
          <pc:sldMk cId="4286118695" sldId="383"/>
        </pc:sldMkLst>
      </pc:sldChg>
      <pc:sldChg chg="add del setBg">
        <pc:chgData name="Dénes" userId="f3f680a857a6f265" providerId="LiveId" clId="{F84CE12C-3DC4-46BE-93B7-2F0303A61250}" dt="2023-09-14T11:52:50.530" v="827"/>
        <pc:sldMkLst>
          <pc:docMk/>
          <pc:sldMk cId="3998117785" sldId="409"/>
        </pc:sldMkLst>
      </pc:sldChg>
      <pc:sldChg chg="add del setBg">
        <pc:chgData name="Dénes" userId="f3f680a857a6f265" providerId="LiveId" clId="{F84CE12C-3DC4-46BE-93B7-2F0303A61250}" dt="2023-09-14T11:52:50.530" v="827"/>
        <pc:sldMkLst>
          <pc:docMk/>
          <pc:sldMk cId="2035152341" sldId="410"/>
        </pc:sldMkLst>
      </pc:sldChg>
      <pc:sldChg chg="add del setBg">
        <pc:chgData name="Dénes" userId="f3f680a857a6f265" providerId="LiveId" clId="{F84CE12C-3DC4-46BE-93B7-2F0303A61250}" dt="2023-09-14T11:52:50.530" v="827"/>
        <pc:sldMkLst>
          <pc:docMk/>
          <pc:sldMk cId="4174409995" sldId="411"/>
        </pc:sldMkLst>
      </pc:sldChg>
      <pc:sldChg chg="add del setBg">
        <pc:chgData name="Dénes" userId="f3f680a857a6f265" providerId="LiveId" clId="{F84CE12C-3DC4-46BE-93B7-2F0303A61250}" dt="2023-09-14T11:52:50.530" v="827"/>
        <pc:sldMkLst>
          <pc:docMk/>
          <pc:sldMk cId="25999366" sldId="413"/>
        </pc:sldMkLst>
      </pc:sldChg>
      <pc:sldChg chg="add del setBg">
        <pc:chgData name="Dénes" userId="f3f680a857a6f265" providerId="LiveId" clId="{F84CE12C-3DC4-46BE-93B7-2F0303A61250}" dt="2023-09-14T11:52:50.530" v="827"/>
        <pc:sldMkLst>
          <pc:docMk/>
          <pc:sldMk cId="2011734661" sldId="415"/>
        </pc:sldMkLst>
      </pc:sldChg>
      <pc:sldChg chg="add del setBg">
        <pc:chgData name="Dénes" userId="f3f680a857a6f265" providerId="LiveId" clId="{F84CE12C-3DC4-46BE-93B7-2F0303A61250}" dt="2023-09-14T11:52:50.530" v="827"/>
        <pc:sldMkLst>
          <pc:docMk/>
          <pc:sldMk cId="2137618512" sldId="417"/>
        </pc:sldMkLst>
      </pc:sldChg>
      <pc:sldChg chg="add del setBg">
        <pc:chgData name="Dénes" userId="f3f680a857a6f265" providerId="LiveId" clId="{F84CE12C-3DC4-46BE-93B7-2F0303A61250}" dt="2023-09-14T11:52:50.530" v="827"/>
        <pc:sldMkLst>
          <pc:docMk/>
          <pc:sldMk cId="3803875407" sldId="418"/>
        </pc:sldMkLst>
      </pc:sldChg>
      <pc:sldChg chg="add del setBg">
        <pc:chgData name="Dénes" userId="f3f680a857a6f265" providerId="LiveId" clId="{F84CE12C-3DC4-46BE-93B7-2F0303A61250}" dt="2023-09-14T11:52:50.530" v="827"/>
        <pc:sldMkLst>
          <pc:docMk/>
          <pc:sldMk cId="3964436497" sldId="420"/>
        </pc:sldMkLst>
      </pc:sldChg>
      <pc:sldChg chg="add del ord setBg">
        <pc:chgData name="Dénes" userId="f3f680a857a6f265" providerId="LiveId" clId="{F84CE12C-3DC4-46BE-93B7-2F0303A61250}" dt="2023-09-14T11:49:14.162" v="789"/>
        <pc:sldMkLst>
          <pc:docMk/>
          <pc:sldMk cId="135010846" sldId="440"/>
        </pc:sldMkLst>
      </pc:sldChg>
      <pc:sldChg chg="add del ord setBg">
        <pc:chgData name="Dénes" userId="f3f680a857a6f265" providerId="LiveId" clId="{F84CE12C-3DC4-46BE-93B7-2F0303A61250}" dt="2023-09-14T11:47:09.195" v="757"/>
        <pc:sldMkLst>
          <pc:docMk/>
          <pc:sldMk cId="3559364435" sldId="441"/>
        </pc:sldMkLst>
      </pc:sldChg>
      <pc:sldChg chg="add del setBg">
        <pc:chgData name="Dénes" userId="f3f680a857a6f265" providerId="LiveId" clId="{F84CE12C-3DC4-46BE-93B7-2F0303A61250}" dt="2023-09-14T11:46:25.899" v="751"/>
        <pc:sldMkLst>
          <pc:docMk/>
          <pc:sldMk cId="3976156815" sldId="442"/>
        </pc:sldMkLst>
      </pc:sldChg>
      <pc:sldChg chg="add del setBg">
        <pc:chgData name="Dénes" userId="f3f680a857a6f265" providerId="LiveId" clId="{F84CE12C-3DC4-46BE-93B7-2F0303A61250}" dt="2023-09-14T11:46:25.899" v="751"/>
        <pc:sldMkLst>
          <pc:docMk/>
          <pc:sldMk cId="83012908" sldId="443"/>
        </pc:sldMkLst>
      </pc:sldChg>
      <pc:sldChg chg="add del setBg">
        <pc:chgData name="Dénes" userId="f3f680a857a6f265" providerId="LiveId" clId="{F84CE12C-3DC4-46BE-93B7-2F0303A61250}" dt="2023-09-14T12:01:06.019" v="968"/>
        <pc:sldMkLst>
          <pc:docMk/>
          <pc:sldMk cId="2585463497" sldId="444"/>
        </pc:sldMkLst>
      </pc:sldChg>
      <pc:sldChg chg="add del setBg">
        <pc:chgData name="Dénes" userId="f3f680a857a6f265" providerId="LiveId" clId="{F84CE12C-3DC4-46BE-93B7-2F0303A61250}" dt="2023-09-14T11:47:51.277" v="779" actId="47"/>
        <pc:sldMkLst>
          <pc:docMk/>
          <pc:sldMk cId="2644188279" sldId="444"/>
        </pc:sldMkLst>
      </pc:sldChg>
      <pc:sldChg chg="add del setBg">
        <pc:chgData name="Dénes" userId="f3f680a857a6f265" providerId="LiveId" clId="{F84CE12C-3DC4-46BE-93B7-2F0303A61250}" dt="2023-09-14T12:01:06.019" v="968"/>
        <pc:sldMkLst>
          <pc:docMk/>
          <pc:sldMk cId="1555718488" sldId="445"/>
        </pc:sldMkLst>
      </pc:sldChg>
      <pc:sldChg chg="add del setBg">
        <pc:chgData name="Dénes" userId="f3f680a857a6f265" providerId="LiveId" clId="{F84CE12C-3DC4-46BE-93B7-2F0303A61250}" dt="2023-09-14T11:47:52.429" v="780" actId="47"/>
        <pc:sldMkLst>
          <pc:docMk/>
          <pc:sldMk cId="3754116588" sldId="445"/>
        </pc:sldMkLst>
      </pc:sldChg>
      <pc:sldChg chg="add del setBg">
        <pc:chgData name="Dénes" userId="f3f680a857a6f265" providerId="LiveId" clId="{F84CE12C-3DC4-46BE-93B7-2F0303A61250}" dt="2023-09-14T11:52:50.530" v="827"/>
        <pc:sldMkLst>
          <pc:docMk/>
          <pc:sldMk cId="2779194792" sldId="446"/>
        </pc:sldMkLst>
      </pc:sldChg>
      <pc:sldChg chg="del">
        <pc:chgData name="Dénes" userId="f3f680a857a6f265" providerId="LiveId" clId="{F84CE12C-3DC4-46BE-93B7-2F0303A61250}" dt="2023-09-14T07:51:01.533" v="2" actId="47"/>
        <pc:sldMkLst>
          <pc:docMk/>
          <pc:sldMk cId="1267329022" sldId="447"/>
        </pc:sldMkLst>
      </pc:sldChg>
      <pc:sldChg chg="modSp add del mod setBg">
        <pc:chgData name="Dénes" userId="f3f680a857a6f265" providerId="LiveId" clId="{F84CE12C-3DC4-46BE-93B7-2F0303A61250}" dt="2023-09-14T11:57:28.507" v="962" actId="20577"/>
        <pc:sldMkLst>
          <pc:docMk/>
          <pc:sldMk cId="4016547834" sldId="447"/>
        </pc:sldMkLst>
        <pc:spChg chg="mod">
          <ac:chgData name="Dénes" userId="f3f680a857a6f265" providerId="LiveId" clId="{F84CE12C-3DC4-46BE-93B7-2F0303A61250}" dt="2023-09-14T11:57:28.507" v="962" actId="20577"/>
          <ac:spMkLst>
            <pc:docMk/>
            <pc:sldMk cId="4016547834" sldId="447"/>
            <ac:spMk id="2" creationId="{FC4383FA-EEB7-47D9-935D-7234D206AD1E}"/>
          </ac:spMkLst>
        </pc:spChg>
      </pc:sldChg>
      <pc:sldChg chg="del">
        <pc:chgData name="Dénes" userId="f3f680a857a6f265" providerId="LiveId" clId="{F84CE12C-3DC4-46BE-93B7-2F0303A61250}" dt="2023-09-14T07:51:08.323" v="5" actId="47"/>
        <pc:sldMkLst>
          <pc:docMk/>
          <pc:sldMk cId="2444820853" sldId="448"/>
        </pc:sldMkLst>
      </pc:sldChg>
      <pc:sldChg chg="modSp add del mod setBg">
        <pc:chgData name="Dénes" userId="f3f680a857a6f265" providerId="LiveId" clId="{F84CE12C-3DC4-46BE-93B7-2F0303A61250}" dt="2023-09-14T11:49:56.813" v="807" actId="20577"/>
        <pc:sldMkLst>
          <pc:docMk/>
          <pc:sldMk cId="4069303533" sldId="448"/>
        </pc:sldMkLst>
        <pc:spChg chg="mod">
          <ac:chgData name="Dénes" userId="f3f680a857a6f265" providerId="LiveId" clId="{F84CE12C-3DC4-46BE-93B7-2F0303A61250}" dt="2023-09-14T11:49:56.813" v="807" actId="20577"/>
          <ac:spMkLst>
            <pc:docMk/>
            <pc:sldMk cId="4069303533" sldId="448"/>
            <ac:spMk id="2" creationId="{FC4383FA-EEB7-47D9-935D-7234D206AD1E}"/>
          </ac:spMkLst>
        </pc:spChg>
      </pc:sldChg>
      <pc:sldChg chg="del">
        <pc:chgData name="Dénes" userId="f3f680a857a6f265" providerId="LiveId" clId="{F84CE12C-3DC4-46BE-93B7-2F0303A61250}" dt="2023-09-14T07:51:11.838" v="6" actId="47"/>
        <pc:sldMkLst>
          <pc:docMk/>
          <pc:sldMk cId="2563397511" sldId="449"/>
        </pc:sldMkLst>
      </pc:sldChg>
      <pc:sldChg chg="add del setBg">
        <pc:chgData name="Dénes" userId="f3f680a857a6f265" providerId="LiveId" clId="{F84CE12C-3DC4-46BE-93B7-2F0303A61250}" dt="2023-09-14T11:48:05.343" v="781" actId="47"/>
        <pc:sldMkLst>
          <pc:docMk/>
          <pc:sldMk cId="3863803896" sldId="449"/>
        </pc:sldMkLst>
      </pc:sldChg>
      <pc:sldChg chg="del">
        <pc:chgData name="Dénes" userId="f3f680a857a6f265" providerId="LiveId" clId="{F84CE12C-3DC4-46BE-93B7-2F0303A61250}" dt="2023-09-14T07:51:04.247" v="4" actId="47"/>
        <pc:sldMkLst>
          <pc:docMk/>
          <pc:sldMk cId="961085669" sldId="450"/>
        </pc:sldMkLst>
      </pc:sldChg>
      <pc:sldChg chg="add del setBg">
        <pc:chgData name="Dénes" userId="f3f680a857a6f265" providerId="LiveId" clId="{F84CE12C-3DC4-46BE-93B7-2F0303A61250}" dt="2023-09-14T11:46:25.899" v="751"/>
        <pc:sldMkLst>
          <pc:docMk/>
          <pc:sldMk cId="2039823705" sldId="450"/>
        </pc:sldMkLst>
      </pc:sldChg>
      <pc:sldChg chg="del">
        <pc:chgData name="Dénes" userId="f3f680a857a6f265" providerId="LiveId" clId="{F84CE12C-3DC4-46BE-93B7-2F0303A61250}" dt="2023-09-14T07:51:03.449" v="3" actId="47"/>
        <pc:sldMkLst>
          <pc:docMk/>
          <pc:sldMk cId="1561869161" sldId="451"/>
        </pc:sldMkLst>
      </pc:sldChg>
      <pc:sldChg chg="add del setBg">
        <pc:chgData name="Dénes" userId="f3f680a857a6f265" providerId="LiveId" clId="{F84CE12C-3DC4-46BE-93B7-2F0303A61250}" dt="2023-09-14T11:46:25.899" v="751"/>
        <pc:sldMkLst>
          <pc:docMk/>
          <pc:sldMk cId="3332169600" sldId="452"/>
        </pc:sldMkLst>
      </pc:sldChg>
      <pc:sldChg chg="add del setBg">
        <pc:chgData name="Dénes" userId="f3f680a857a6f265" providerId="LiveId" clId="{F84CE12C-3DC4-46BE-93B7-2F0303A61250}" dt="2023-09-14T11:46:25.899" v="751"/>
        <pc:sldMkLst>
          <pc:docMk/>
          <pc:sldMk cId="1743685917" sldId="453"/>
        </pc:sldMkLst>
      </pc:sldChg>
      <pc:sldChg chg="add del setBg">
        <pc:chgData name="Dénes" userId="f3f680a857a6f265" providerId="LiveId" clId="{F84CE12C-3DC4-46BE-93B7-2F0303A61250}" dt="2023-09-14T11:46:25.899" v="751"/>
        <pc:sldMkLst>
          <pc:docMk/>
          <pc:sldMk cId="300575366" sldId="454"/>
        </pc:sldMkLst>
      </pc:sldChg>
      <pc:sldChg chg="add del setBg">
        <pc:chgData name="Dénes" userId="f3f680a857a6f265" providerId="LiveId" clId="{F84CE12C-3DC4-46BE-93B7-2F0303A61250}" dt="2023-09-14T11:46:25.899" v="751"/>
        <pc:sldMkLst>
          <pc:docMk/>
          <pc:sldMk cId="3658459833" sldId="455"/>
        </pc:sldMkLst>
      </pc:sldChg>
      <pc:sldChg chg="add del setBg">
        <pc:chgData name="Dénes" userId="f3f680a857a6f265" providerId="LiveId" clId="{F84CE12C-3DC4-46BE-93B7-2F0303A61250}" dt="2023-09-14T11:46:25.899" v="751"/>
        <pc:sldMkLst>
          <pc:docMk/>
          <pc:sldMk cId="196709755" sldId="456"/>
        </pc:sldMkLst>
      </pc:sldChg>
      <pc:sldChg chg="add del setBg">
        <pc:chgData name="Dénes" userId="f3f680a857a6f265" providerId="LiveId" clId="{F84CE12C-3DC4-46BE-93B7-2F0303A61250}" dt="2023-09-14T11:46:25.899" v="751"/>
        <pc:sldMkLst>
          <pc:docMk/>
          <pc:sldMk cId="3567356003" sldId="457"/>
        </pc:sldMkLst>
      </pc:sldChg>
      <pc:sldChg chg="add del setBg">
        <pc:chgData name="Dénes" userId="f3f680a857a6f265" providerId="LiveId" clId="{F84CE12C-3DC4-46BE-93B7-2F0303A61250}" dt="2023-09-14T11:46:25.899" v="751"/>
        <pc:sldMkLst>
          <pc:docMk/>
          <pc:sldMk cId="190610049" sldId="458"/>
        </pc:sldMkLst>
      </pc:sldChg>
      <pc:sldChg chg="add del setBg">
        <pc:chgData name="Dénes" userId="f3f680a857a6f265" providerId="LiveId" clId="{F84CE12C-3DC4-46BE-93B7-2F0303A61250}" dt="2023-09-14T11:46:25.899" v="751"/>
        <pc:sldMkLst>
          <pc:docMk/>
          <pc:sldMk cId="3216178818" sldId="460"/>
        </pc:sldMkLst>
      </pc:sldChg>
      <pc:sldChg chg="add del setBg">
        <pc:chgData name="Dénes" userId="f3f680a857a6f265" providerId="LiveId" clId="{F84CE12C-3DC4-46BE-93B7-2F0303A61250}" dt="2023-09-14T11:46:25.899" v="751"/>
        <pc:sldMkLst>
          <pc:docMk/>
          <pc:sldMk cId="1638349342" sldId="461"/>
        </pc:sldMkLst>
      </pc:sldChg>
      <pc:sldChg chg="add del ord setBg">
        <pc:chgData name="Dénes" userId="f3f680a857a6f265" providerId="LiveId" clId="{F84CE12C-3DC4-46BE-93B7-2F0303A61250}" dt="2023-09-14T11:49:14.162" v="789"/>
        <pc:sldMkLst>
          <pc:docMk/>
          <pc:sldMk cId="3414746924" sldId="462"/>
        </pc:sldMkLst>
      </pc:sldChg>
      <pc:sldChg chg="add del ord setBg">
        <pc:chgData name="Dénes" userId="f3f680a857a6f265" providerId="LiveId" clId="{F84CE12C-3DC4-46BE-93B7-2F0303A61250}" dt="2023-09-14T11:49:14.162" v="789"/>
        <pc:sldMkLst>
          <pc:docMk/>
          <pc:sldMk cId="133053604" sldId="463"/>
        </pc:sldMkLst>
      </pc:sldChg>
      <pc:sldChg chg="add del ord setBg">
        <pc:chgData name="Dénes" userId="f3f680a857a6f265" providerId="LiveId" clId="{F84CE12C-3DC4-46BE-93B7-2F0303A61250}" dt="2023-09-14T11:49:14.162" v="789"/>
        <pc:sldMkLst>
          <pc:docMk/>
          <pc:sldMk cId="2684595309" sldId="464"/>
        </pc:sldMkLst>
      </pc:sldChg>
      <pc:sldChg chg="add del setBg">
        <pc:chgData name="Dénes" userId="f3f680a857a6f265" providerId="LiveId" clId="{F84CE12C-3DC4-46BE-93B7-2F0303A61250}" dt="2023-09-14T11:52:50.530" v="827"/>
        <pc:sldMkLst>
          <pc:docMk/>
          <pc:sldMk cId="762940077" sldId="465"/>
        </pc:sldMkLst>
      </pc:sldChg>
      <pc:sldChg chg="add del ord setBg">
        <pc:chgData name="Dénes" userId="f3f680a857a6f265" providerId="LiveId" clId="{F84CE12C-3DC4-46BE-93B7-2F0303A61250}" dt="2023-09-14T11:49:14.162" v="789"/>
        <pc:sldMkLst>
          <pc:docMk/>
          <pc:sldMk cId="4050191090" sldId="466"/>
        </pc:sldMkLst>
      </pc:sldChg>
      <pc:sldChg chg="add del ord setBg">
        <pc:chgData name="Dénes" userId="f3f680a857a6f265" providerId="LiveId" clId="{F84CE12C-3DC4-46BE-93B7-2F0303A61250}" dt="2023-09-14T11:49:14.162" v="789"/>
        <pc:sldMkLst>
          <pc:docMk/>
          <pc:sldMk cId="1890040970" sldId="467"/>
        </pc:sldMkLst>
      </pc:sldChg>
      <pc:sldChg chg="add del ord setBg">
        <pc:chgData name="Dénes" userId="f3f680a857a6f265" providerId="LiveId" clId="{F84CE12C-3DC4-46BE-93B7-2F0303A61250}" dt="2023-09-14T11:49:14.162" v="789"/>
        <pc:sldMkLst>
          <pc:docMk/>
          <pc:sldMk cId="4049053884" sldId="468"/>
        </pc:sldMkLst>
      </pc:sldChg>
      <pc:sldChg chg="add del ord setBg">
        <pc:chgData name="Dénes" userId="f3f680a857a6f265" providerId="LiveId" clId="{F84CE12C-3DC4-46BE-93B7-2F0303A61250}" dt="2023-09-14T11:49:14.162" v="789"/>
        <pc:sldMkLst>
          <pc:docMk/>
          <pc:sldMk cId="478243824" sldId="469"/>
        </pc:sldMkLst>
      </pc:sldChg>
      <pc:sldChg chg="add del ord setBg">
        <pc:chgData name="Dénes" userId="f3f680a857a6f265" providerId="LiveId" clId="{F84CE12C-3DC4-46BE-93B7-2F0303A61250}" dt="2023-09-14T11:49:14.162" v="789"/>
        <pc:sldMkLst>
          <pc:docMk/>
          <pc:sldMk cId="1864349983" sldId="470"/>
        </pc:sldMkLst>
      </pc:sldChg>
      <pc:sldChg chg="add del ord setBg">
        <pc:chgData name="Dénes" userId="f3f680a857a6f265" providerId="LiveId" clId="{F84CE12C-3DC4-46BE-93B7-2F0303A61250}" dt="2023-09-14T11:49:14.162" v="789"/>
        <pc:sldMkLst>
          <pc:docMk/>
          <pc:sldMk cId="3326193554" sldId="471"/>
        </pc:sldMkLst>
      </pc:sldChg>
      <pc:sldChg chg="add del setBg">
        <pc:chgData name="Dénes" userId="f3f680a857a6f265" providerId="LiveId" clId="{F84CE12C-3DC4-46BE-93B7-2F0303A61250}" dt="2023-09-14T11:52:50.530" v="827"/>
        <pc:sldMkLst>
          <pc:docMk/>
          <pc:sldMk cId="601105788" sldId="472"/>
        </pc:sldMkLst>
      </pc:sldChg>
      <pc:sldChg chg="add del">
        <pc:chgData name="Dénes" userId="f3f680a857a6f265" providerId="LiveId" clId="{F84CE12C-3DC4-46BE-93B7-2F0303A61250}" dt="2023-09-14T11:48:06.095" v="782" actId="47"/>
        <pc:sldMkLst>
          <pc:docMk/>
          <pc:sldMk cId="3753785464" sldId="472"/>
        </pc:sldMkLst>
      </pc:sldChg>
      <pc:sldChg chg="add del setBg">
        <pc:chgData name="Dénes" userId="f3f680a857a6f265" providerId="LiveId" clId="{F84CE12C-3DC4-46BE-93B7-2F0303A61250}" dt="2023-09-14T11:52:50.530" v="827"/>
        <pc:sldMkLst>
          <pc:docMk/>
          <pc:sldMk cId="234928546" sldId="473"/>
        </pc:sldMkLst>
      </pc:sldChg>
      <pc:sldChg chg="add del">
        <pc:chgData name="Dénes" userId="f3f680a857a6f265" providerId="LiveId" clId="{F84CE12C-3DC4-46BE-93B7-2F0303A61250}" dt="2023-09-14T11:48:06.962" v="783" actId="47"/>
        <pc:sldMkLst>
          <pc:docMk/>
          <pc:sldMk cId="651982863" sldId="473"/>
        </pc:sldMkLst>
      </pc:sldChg>
      <pc:sldChg chg="add del setBg">
        <pc:chgData name="Dénes" userId="f3f680a857a6f265" providerId="LiveId" clId="{F84CE12C-3DC4-46BE-93B7-2F0303A61250}" dt="2023-09-14T11:59:16.411" v="965"/>
        <pc:sldMkLst>
          <pc:docMk/>
          <pc:sldMk cId="913168073" sldId="474"/>
        </pc:sldMkLst>
      </pc:sldChg>
      <pc:sldChg chg="add del">
        <pc:chgData name="Dénes" userId="f3f680a857a6f265" providerId="LiveId" clId="{F84CE12C-3DC4-46BE-93B7-2F0303A61250}" dt="2023-09-14T11:48:27.850" v="784" actId="47"/>
        <pc:sldMkLst>
          <pc:docMk/>
          <pc:sldMk cId="3269554468" sldId="474"/>
        </pc:sldMkLst>
      </pc:sldChg>
      <pc:sldChg chg="add del ord setBg">
        <pc:chgData name="Dénes" userId="f3f680a857a6f265" providerId="LiveId" clId="{F84CE12C-3DC4-46BE-93B7-2F0303A61250}" dt="2023-09-14T11:47:09.195" v="757"/>
        <pc:sldMkLst>
          <pc:docMk/>
          <pc:sldMk cId="2323532165" sldId="475"/>
        </pc:sldMkLst>
      </pc:sldChg>
      <pc:sldChg chg="modSp add del mod ord setBg modNotesTx">
        <pc:chgData name="Dénes" userId="f3f680a857a6f265" providerId="LiveId" clId="{F84CE12C-3DC4-46BE-93B7-2F0303A61250}" dt="2023-09-14T11:47:30.523" v="778" actId="20577"/>
        <pc:sldMkLst>
          <pc:docMk/>
          <pc:sldMk cId="994716942" sldId="476"/>
        </pc:sldMkLst>
        <pc:spChg chg="mod">
          <ac:chgData name="Dénes" userId="f3f680a857a6f265" providerId="LiveId" clId="{F84CE12C-3DC4-46BE-93B7-2F0303A61250}" dt="2023-09-14T11:47:30.523" v="778" actId="20577"/>
          <ac:spMkLst>
            <pc:docMk/>
            <pc:sldMk cId="994716942" sldId="476"/>
            <ac:spMk id="3" creationId="{0C9B5234-01FB-4BC1-8F08-B28C710CCE0E}"/>
          </ac:spMkLst>
        </pc:spChg>
      </pc:sldChg>
      <pc:sldChg chg="add del">
        <pc:chgData name="Dénes" userId="f3f680a857a6f265" providerId="LiveId" clId="{F84CE12C-3DC4-46BE-93B7-2F0303A61250}" dt="2023-09-14T11:48:41.838" v="785" actId="47"/>
        <pc:sldMkLst>
          <pc:docMk/>
          <pc:sldMk cId="3344961289" sldId="477"/>
        </pc:sldMkLst>
      </pc:sldChg>
      <pc:sldChg chg="add del setBg">
        <pc:chgData name="Dénes" userId="f3f680a857a6f265" providerId="LiveId" clId="{F84CE12C-3DC4-46BE-93B7-2F0303A61250}" dt="2023-09-14T11:52:50.530" v="827"/>
        <pc:sldMkLst>
          <pc:docMk/>
          <pc:sldMk cId="3972393453" sldId="477"/>
        </pc:sldMkLst>
      </pc:sldChg>
      <pc:sldChg chg="add del setBg">
        <pc:chgData name="Dénes" userId="f3f680a857a6f265" providerId="LiveId" clId="{F84CE12C-3DC4-46BE-93B7-2F0303A61250}" dt="2023-09-14T11:46:25.899" v="751"/>
        <pc:sldMkLst>
          <pc:docMk/>
          <pc:sldMk cId="920466972" sldId="478"/>
        </pc:sldMkLst>
      </pc:sldChg>
      <pc:sldChg chg="add del setBg">
        <pc:chgData name="Dénes" userId="f3f680a857a6f265" providerId="LiveId" clId="{F84CE12C-3DC4-46BE-93B7-2F0303A61250}" dt="2023-09-14T11:52:50.530" v="827"/>
        <pc:sldMkLst>
          <pc:docMk/>
          <pc:sldMk cId="936677657" sldId="480"/>
        </pc:sldMkLst>
      </pc:sldChg>
      <pc:sldChg chg="add del setBg">
        <pc:chgData name="Dénes" userId="f3f680a857a6f265" providerId="LiveId" clId="{F84CE12C-3DC4-46BE-93B7-2F0303A61250}" dt="2023-09-14T11:52:50.530" v="827"/>
        <pc:sldMkLst>
          <pc:docMk/>
          <pc:sldMk cId="825520827" sldId="481"/>
        </pc:sldMkLst>
      </pc:sldChg>
      <pc:sldChg chg="add del setBg">
        <pc:chgData name="Dénes" userId="f3f680a857a6f265" providerId="LiveId" clId="{F84CE12C-3DC4-46BE-93B7-2F0303A61250}" dt="2023-09-14T11:59:16.411" v="965"/>
        <pc:sldMkLst>
          <pc:docMk/>
          <pc:sldMk cId="1639673507" sldId="482"/>
        </pc:sldMkLst>
      </pc:sldChg>
      <pc:sldChg chg="add del setBg">
        <pc:chgData name="Dénes" userId="f3f680a857a6f265" providerId="LiveId" clId="{F84CE12C-3DC4-46BE-93B7-2F0303A61250}" dt="2023-09-14T11:54:53.024" v="910" actId="47"/>
        <pc:sldMkLst>
          <pc:docMk/>
          <pc:sldMk cId="2487511586" sldId="482"/>
        </pc:sldMkLst>
      </pc:sldChg>
      <pc:sldChg chg="del">
        <pc:chgData name="Dénes" userId="f3f680a857a6f265" providerId="LiveId" clId="{F84CE12C-3DC4-46BE-93B7-2F0303A61250}" dt="2023-09-14T07:51:00.512" v="1" actId="47"/>
        <pc:sldMkLst>
          <pc:docMk/>
          <pc:sldMk cId="3338296468" sldId="483"/>
        </pc:sldMkLst>
      </pc:sldChg>
      <pc:sldChg chg="add del setBg">
        <pc:chgData name="Dénes" userId="f3f680a857a6f265" providerId="LiveId" clId="{F84CE12C-3DC4-46BE-93B7-2F0303A61250}" dt="2023-09-14T11:52:50.530" v="827"/>
        <pc:sldMkLst>
          <pc:docMk/>
          <pc:sldMk cId="3746984205" sldId="483"/>
        </pc:sldMkLst>
      </pc:sldChg>
      <pc:sldChg chg="add del setBg">
        <pc:chgData name="Dénes" userId="f3f680a857a6f265" providerId="LiveId" clId="{F84CE12C-3DC4-46BE-93B7-2F0303A61250}" dt="2023-09-14T11:52:50.530" v="827"/>
        <pc:sldMkLst>
          <pc:docMk/>
          <pc:sldMk cId="2324782681" sldId="484"/>
        </pc:sldMkLst>
      </pc:sldChg>
      <pc:sldChg chg="del">
        <pc:chgData name="Dénes" userId="f3f680a857a6f265" providerId="LiveId" clId="{F84CE12C-3DC4-46BE-93B7-2F0303A61250}" dt="2023-09-14T07:54:13.770" v="39" actId="47"/>
        <pc:sldMkLst>
          <pc:docMk/>
          <pc:sldMk cId="2614414269" sldId="484"/>
        </pc:sldMkLst>
      </pc:sldChg>
      <pc:sldChg chg="addSp modSp mod ord">
        <pc:chgData name="Dénes" userId="f3f680a857a6f265" providerId="LiveId" clId="{F84CE12C-3DC4-46BE-93B7-2F0303A61250}" dt="2023-09-14T11:42:07.072" v="748"/>
        <pc:sldMkLst>
          <pc:docMk/>
          <pc:sldMk cId="4230283105" sldId="485"/>
        </pc:sldMkLst>
        <pc:spChg chg="mod">
          <ac:chgData name="Dénes" userId="f3f680a857a6f265" providerId="LiveId" clId="{F84CE12C-3DC4-46BE-93B7-2F0303A61250}" dt="2023-09-14T09:35:58.644" v="140" actId="20577"/>
          <ac:spMkLst>
            <pc:docMk/>
            <pc:sldMk cId="4230283105" sldId="485"/>
            <ac:spMk id="2" creationId="{FC4383FA-EEB7-47D9-935D-7234D206AD1E}"/>
          </ac:spMkLst>
        </pc:spChg>
        <pc:spChg chg="add mod">
          <ac:chgData name="Dénes" userId="f3f680a857a6f265" providerId="LiveId" clId="{F84CE12C-3DC4-46BE-93B7-2F0303A61250}" dt="2023-09-14T11:42:07.072" v="748"/>
          <ac:spMkLst>
            <pc:docMk/>
            <pc:sldMk cId="4230283105" sldId="485"/>
            <ac:spMk id="3" creationId="{2ACC5770-8AD3-7ED6-F5FE-0EB933E3ED75}"/>
          </ac:spMkLst>
        </pc:spChg>
      </pc:sldChg>
      <pc:sldChg chg="addSp modSp add mod">
        <pc:chgData name="Dénes" userId="f3f680a857a6f265" providerId="LiveId" clId="{F84CE12C-3DC4-46BE-93B7-2F0303A61250}" dt="2023-09-14T11:41:50.231" v="744" actId="1076"/>
        <pc:sldMkLst>
          <pc:docMk/>
          <pc:sldMk cId="1374648882" sldId="486"/>
        </pc:sldMkLst>
        <pc:spChg chg="mod">
          <ac:chgData name="Dénes" userId="f3f680a857a6f265" providerId="LiveId" clId="{F84CE12C-3DC4-46BE-93B7-2F0303A61250}" dt="2023-09-14T11:30:33.389" v="615" actId="2711"/>
          <ac:spMkLst>
            <pc:docMk/>
            <pc:sldMk cId="1374648882" sldId="486"/>
            <ac:spMk id="2" creationId="{FC4383FA-EEB7-47D9-935D-7234D206AD1E}"/>
          </ac:spMkLst>
        </pc:spChg>
        <pc:spChg chg="add mod">
          <ac:chgData name="Dénes" userId="f3f680a857a6f265" providerId="LiveId" clId="{F84CE12C-3DC4-46BE-93B7-2F0303A61250}" dt="2023-09-14T11:41:50.231" v="744" actId="1076"/>
          <ac:spMkLst>
            <pc:docMk/>
            <pc:sldMk cId="1374648882" sldId="486"/>
            <ac:spMk id="4" creationId="{C38115DA-F588-5E83-BA9C-215DF49205F4}"/>
          </ac:spMkLst>
        </pc:spChg>
      </pc:sldChg>
      <pc:sldChg chg="addSp modSp add mod">
        <pc:chgData name="Dénes" userId="f3f680a857a6f265" providerId="LiveId" clId="{F84CE12C-3DC4-46BE-93B7-2F0303A61250}" dt="2023-09-14T12:01:55.239" v="1000" actId="20577"/>
        <pc:sldMkLst>
          <pc:docMk/>
          <pc:sldMk cId="909928843" sldId="487"/>
        </pc:sldMkLst>
        <pc:spChg chg="mod">
          <ac:chgData name="Dénes" userId="f3f680a857a6f265" providerId="LiveId" clId="{F84CE12C-3DC4-46BE-93B7-2F0303A61250}" dt="2023-09-14T09:34:56.928" v="98"/>
          <ac:spMkLst>
            <pc:docMk/>
            <pc:sldMk cId="909928843" sldId="487"/>
            <ac:spMk id="2" creationId="{FC4383FA-EEB7-47D9-935D-7234D206AD1E}"/>
          </ac:spMkLst>
        </pc:spChg>
        <pc:spChg chg="add mod">
          <ac:chgData name="Dénes" userId="f3f680a857a6f265" providerId="LiveId" clId="{F84CE12C-3DC4-46BE-93B7-2F0303A61250}" dt="2023-09-14T11:41:58.585" v="746"/>
          <ac:spMkLst>
            <pc:docMk/>
            <pc:sldMk cId="909928843" sldId="487"/>
            <ac:spMk id="3" creationId="{58540AD5-56B3-1B86-A890-CC8F47555374}"/>
          </ac:spMkLst>
        </pc:spChg>
        <pc:spChg chg="add mod">
          <ac:chgData name="Dénes" userId="f3f680a857a6f265" providerId="LiveId" clId="{F84CE12C-3DC4-46BE-93B7-2F0303A61250}" dt="2023-09-14T12:01:55.239" v="1000" actId="20577"/>
          <ac:spMkLst>
            <pc:docMk/>
            <pc:sldMk cId="909928843" sldId="487"/>
            <ac:spMk id="4" creationId="{4C284FAE-C4EC-6DEB-4AD9-B776AAB558B2}"/>
          </ac:spMkLst>
        </pc:spChg>
        <pc:spChg chg="add mod">
          <ac:chgData name="Dénes" userId="f3f680a857a6f265" providerId="LiveId" clId="{F84CE12C-3DC4-46BE-93B7-2F0303A61250}" dt="2023-09-14T12:01:48.188" v="972"/>
          <ac:spMkLst>
            <pc:docMk/>
            <pc:sldMk cId="909928843" sldId="487"/>
            <ac:spMk id="6" creationId="{AAD6D60D-5F0B-1CD3-980D-817287EBE9BD}"/>
          </ac:spMkLst>
        </pc:spChg>
      </pc:sldChg>
      <pc:sldChg chg="addSp modSp add mod">
        <pc:chgData name="Dénes" userId="f3f680a857a6f265" providerId="LiveId" clId="{F84CE12C-3DC4-46BE-93B7-2F0303A61250}" dt="2023-09-14T11:42:00.546" v="747"/>
        <pc:sldMkLst>
          <pc:docMk/>
          <pc:sldMk cId="2055074266" sldId="488"/>
        </pc:sldMkLst>
        <pc:spChg chg="mod">
          <ac:chgData name="Dénes" userId="f3f680a857a6f265" providerId="LiveId" clId="{F84CE12C-3DC4-46BE-93B7-2F0303A61250}" dt="2023-09-14T09:35:19.757" v="105"/>
          <ac:spMkLst>
            <pc:docMk/>
            <pc:sldMk cId="2055074266" sldId="488"/>
            <ac:spMk id="2" creationId="{FC4383FA-EEB7-47D9-935D-7234D206AD1E}"/>
          </ac:spMkLst>
        </pc:spChg>
        <pc:spChg chg="add mod">
          <ac:chgData name="Dénes" userId="f3f680a857a6f265" providerId="LiveId" clId="{F84CE12C-3DC4-46BE-93B7-2F0303A61250}" dt="2023-09-14T11:42:00.546" v="747"/>
          <ac:spMkLst>
            <pc:docMk/>
            <pc:sldMk cId="2055074266" sldId="488"/>
            <ac:spMk id="3" creationId="{6F9B4B59-5D5E-A3BC-BAC7-F1E81A8F2998}"/>
          </ac:spMkLst>
        </pc:spChg>
      </pc:sldChg>
      <pc:sldChg chg="addSp modSp add mod ord">
        <pc:chgData name="Dénes" userId="f3f680a857a6f265" providerId="LiveId" clId="{F84CE12C-3DC4-46BE-93B7-2F0303A61250}" dt="2023-09-14T11:41:56.872" v="745"/>
        <pc:sldMkLst>
          <pc:docMk/>
          <pc:sldMk cId="3093989411" sldId="489"/>
        </pc:sldMkLst>
        <pc:spChg chg="mod">
          <ac:chgData name="Dénes" userId="f3f680a857a6f265" providerId="LiveId" clId="{F84CE12C-3DC4-46BE-93B7-2F0303A61250}" dt="2023-09-14T09:34:17.416" v="89"/>
          <ac:spMkLst>
            <pc:docMk/>
            <pc:sldMk cId="3093989411" sldId="489"/>
            <ac:spMk id="2" creationId="{FC4383FA-EEB7-47D9-935D-7234D206AD1E}"/>
          </ac:spMkLst>
        </pc:spChg>
        <pc:spChg chg="add mod">
          <ac:chgData name="Dénes" userId="f3f680a857a6f265" providerId="LiveId" clId="{F84CE12C-3DC4-46BE-93B7-2F0303A61250}" dt="2023-09-14T11:41:56.872" v="745"/>
          <ac:spMkLst>
            <pc:docMk/>
            <pc:sldMk cId="3093989411" sldId="489"/>
            <ac:spMk id="3" creationId="{CA4A5D17-DE03-6ADC-0F74-A09961587DC4}"/>
          </ac:spMkLst>
        </pc:spChg>
      </pc:sldChg>
      <pc:sldChg chg="addSp modSp add mod">
        <pc:chgData name="Dénes" userId="f3f680a857a6f265" providerId="LiveId" clId="{F84CE12C-3DC4-46BE-93B7-2F0303A61250}" dt="2023-09-14T11:40:52.364" v="729" actId="20577"/>
        <pc:sldMkLst>
          <pc:docMk/>
          <pc:sldMk cId="3123482004" sldId="490"/>
        </pc:sldMkLst>
        <pc:spChg chg="mod">
          <ac:chgData name="Dénes" userId="f3f680a857a6f265" providerId="LiveId" clId="{F84CE12C-3DC4-46BE-93B7-2F0303A61250}" dt="2023-09-14T09:39:32.259" v="198" actId="1035"/>
          <ac:spMkLst>
            <pc:docMk/>
            <pc:sldMk cId="3123482004" sldId="490"/>
            <ac:spMk id="2" creationId="{FC4383FA-EEB7-47D9-935D-7234D206AD1E}"/>
          </ac:spMkLst>
        </pc:spChg>
        <pc:spChg chg="add mod">
          <ac:chgData name="Dénes" userId="f3f680a857a6f265" providerId="LiveId" clId="{F84CE12C-3DC4-46BE-93B7-2F0303A61250}" dt="2023-09-14T11:40:52.364" v="729" actId="20577"/>
          <ac:spMkLst>
            <pc:docMk/>
            <pc:sldMk cId="3123482004" sldId="490"/>
            <ac:spMk id="4" creationId="{A6587861-B11D-83FD-A720-E9750E61B93C}"/>
          </ac:spMkLst>
        </pc:spChg>
      </pc:sldChg>
      <pc:sldChg chg="addSp delSp modSp add mod ord modNotesTx">
        <pc:chgData name="Dénes" userId="f3f680a857a6f265" providerId="LiveId" clId="{F84CE12C-3DC4-46BE-93B7-2F0303A61250}" dt="2023-09-14T11:29:59.666" v="611" actId="207"/>
        <pc:sldMkLst>
          <pc:docMk/>
          <pc:sldMk cId="2279225037" sldId="491"/>
        </pc:sldMkLst>
        <pc:spChg chg="mod">
          <ac:chgData name="Dénes" userId="f3f680a857a6f265" providerId="LiveId" clId="{F84CE12C-3DC4-46BE-93B7-2F0303A61250}" dt="2023-09-14T09:42:42.609" v="233" actId="20577"/>
          <ac:spMkLst>
            <pc:docMk/>
            <pc:sldMk cId="2279225037" sldId="491"/>
            <ac:spMk id="2" creationId="{FC4383FA-EEB7-47D9-935D-7234D206AD1E}"/>
          </ac:spMkLst>
        </pc:spChg>
        <pc:spChg chg="add mod">
          <ac:chgData name="Dénes" userId="f3f680a857a6f265" providerId="LiveId" clId="{F84CE12C-3DC4-46BE-93B7-2F0303A61250}" dt="2023-09-14T11:29:59.666" v="611" actId="207"/>
          <ac:spMkLst>
            <pc:docMk/>
            <pc:sldMk cId="2279225037" sldId="491"/>
            <ac:spMk id="3" creationId="{38015416-9D20-23C1-A08F-061A0AB69029}"/>
          </ac:spMkLst>
        </pc:spChg>
        <pc:spChg chg="del">
          <ac:chgData name="Dénes" userId="f3f680a857a6f265" providerId="LiveId" clId="{F84CE12C-3DC4-46BE-93B7-2F0303A61250}" dt="2023-09-14T09:43:12.810" v="258" actId="478"/>
          <ac:spMkLst>
            <pc:docMk/>
            <pc:sldMk cId="2279225037" sldId="491"/>
            <ac:spMk id="4" creationId="{A6587861-B11D-83FD-A720-E9750E61B93C}"/>
          </ac:spMkLst>
        </pc:spChg>
        <pc:spChg chg="add del">
          <ac:chgData name="Dénes" userId="f3f680a857a6f265" providerId="LiveId" clId="{F84CE12C-3DC4-46BE-93B7-2F0303A61250}" dt="2023-09-14T11:21:44.699" v="439"/>
          <ac:spMkLst>
            <pc:docMk/>
            <pc:sldMk cId="2279225037" sldId="491"/>
            <ac:spMk id="4" creationId="{BEBB1879-426F-49CD-08B6-6F87D1CAA5E1}"/>
          </ac:spMkLst>
        </pc:spChg>
        <pc:spChg chg="add del">
          <ac:chgData name="Dénes" userId="f3f680a857a6f265" providerId="LiveId" clId="{F84CE12C-3DC4-46BE-93B7-2F0303A61250}" dt="2023-09-14T11:21:48.549" v="442"/>
          <ac:spMkLst>
            <pc:docMk/>
            <pc:sldMk cId="2279225037" sldId="491"/>
            <ac:spMk id="6" creationId="{63AA0A19-6D8A-A88E-FE00-9DA621B7D553}"/>
          </ac:spMkLst>
        </pc:spChg>
        <pc:spChg chg="add del">
          <ac:chgData name="Dénes" userId="f3f680a857a6f265" providerId="LiveId" clId="{F84CE12C-3DC4-46BE-93B7-2F0303A61250}" dt="2023-09-14T11:21:56.140" v="444"/>
          <ac:spMkLst>
            <pc:docMk/>
            <pc:sldMk cId="2279225037" sldId="491"/>
            <ac:spMk id="7" creationId="{2B0FD15C-9280-9D66-E75B-769F57BEDB75}"/>
          </ac:spMkLst>
        </pc:spChg>
        <pc:spChg chg="add del">
          <ac:chgData name="Dénes" userId="f3f680a857a6f265" providerId="LiveId" clId="{F84CE12C-3DC4-46BE-93B7-2F0303A61250}" dt="2023-09-14T11:22:16.816" v="447"/>
          <ac:spMkLst>
            <pc:docMk/>
            <pc:sldMk cId="2279225037" sldId="491"/>
            <ac:spMk id="8" creationId="{89E704C9-A69B-FC83-AE5C-AAD1B34F8620}"/>
          </ac:spMkLst>
        </pc:spChg>
        <pc:spChg chg="add del">
          <ac:chgData name="Dénes" userId="f3f680a857a6f265" providerId="LiveId" clId="{F84CE12C-3DC4-46BE-93B7-2F0303A61250}" dt="2023-09-14T11:22:43.066" v="452"/>
          <ac:spMkLst>
            <pc:docMk/>
            <pc:sldMk cId="2279225037" sldId="491"/>
            <ac:spMk id="9" creationId="{90CAC07E-D7F7-1973-CD28-1B6D9228BF7E}"/>
          </ac:spMkLst>
        </pc:spChg>
        <pc:spChg chg="add del">
          <ac:chgData name="Dénes" userId="f3f680a857a6f265" providerId="LiveId" clId="{F84CE12C-3DC4-46BE-93B7-2F0303A61250}" dt="2023-09-14T11:22:56.979" v="454"/>
          <ac:spMkLst>
            <pc:docMk/>
            <pc:sldMk cId="2279225037" sldId="491"/>
            <ac:spMk id="10" creationId="{F7C0FAA8-298B-9148-ACAC-03088B12D46A}"/>
          </ac:spMkLst>
        </pc:spChg>
      </pc:sldChg>
      <pc:sldChg chg="addSp delSp modSp add mod ord">
        <pc:chgData name="Dénes" userId="f3f680a857a6f265" providerId="LiveId" clId="{F84CE12C-3DC4-46BE-93B7-2F0303A61250}" dt="2023-09-14T11:27:32.561" v="542" actId="14100"/>
        <pc:sldMkLst>
          <pc:docMk/>
          <pc:sldMk cId="2297967847" sldId="492"/>
        </pc:sldMkLst>
        <pc:spChg chg="mod">
          <ac:chgData name="Dénes" userId="f3f680a857a6f265" providerId="LiveId" clId="{F84CE12C-3DC4-46BE-93B7-2F0303A61250}" dt="2023-09-14T09:42:33.688" v="217" actId="20577"/>
          <ac:spMkLst>
            <pc:docMk/>
            <pc:sldMk cId="2297967847" sldId="492"/>
            <ac:spMk id="2" creationId="{FC4383FA-EEB7-47D9-935D-7234D206AD1E}"/>
          </ac:spMkLst>
        </pc:spChg>
        <pc:spChg chg="add del mod">
          <ac:chgData name="Dénes" userId="f3f680a857a6f265" providerId="LiveId" clId="{F84CE12C-3DC4-46BE-93B7-2F0303A61250}" dt="2023-09-14T11:16:38.425" v="325" actId="478"/>
          <ac:spMkLst>
            <pc:docMk/>
            <pc:sldMk cId="2297967847" sldId="492"/>
            <ac:spMk id="3" creationId="{ED692570-B106-736D-F8D7-ACBE2446413F}"/>
          </ac:spMkLst>
        </pc:spChg>
        <pc:spChg chg="del mod">
          <ac:chgData name="Dénes" userId="f3f680a857a6f265" providerId="LiveId" clId="{F84CE12C-3DC4-46BE-93B7-2F0303A61250}" dt="2023-09-14T09:43:07.192" v="256" actId="478"/>
          <ac:spMkLst>
            <pc:docMk/>
            <pc:sldMk cId="2297967847" sldId="492"/>
            <ac:spMk id="4" creationId="{A6587861-B11D-83FD-A720-E9750E61B93C}"/>
          </ac:spMkLst>
        </pc:spChg>
        <pc:graphicFrameChg chg="add mod modGraphic">
          <ac:chgData name="Dénes" userId="f3f680a857a6f265" providerId="LiveId" clId="{F84CE12C-3DC4-46BE-93B7-2F0303A61250}" dt="2023-09-14T11:27:32.561" v="542" actId="14100"/>
          <ac:graphicFrameMkLst>
            <pc:docMk/>
            <pc:sldMk cId="2297967847" sldId="492"/>
            <ac:graphicFrameMk id="4" creationId="{BEE91239-8642-5A68-5F52-EE4E186EA840}"/>
          </ac:graphicFrameMkLst>
        </pc:graphicFrameChg>
      </pc:sldChg>
      <pc:sldChg chg="addSp delSp modSp add del mod">
        <pc:chgData name="Dénes" userId="f3f680a857a6f265" providerId="LiveId" clId="{F84CE12C-3DC4-46BE-93B7-2F0303A61250}" dt="2023-09-14T11:23:46.838" v="465" actId="47"/>
        <pc:sldMkLst>
          <pc:docMk/>
          <pc:sldMk cId="288459756" sldId="493"/>
        </pc:sldMkLst>
        <pc:spChg chg="mod">
          <ac:chgData name="Dénes" userId="f3f680a857a6f265" providerId="LiveId" clId="{F84CE12C-3DC4-46BE-93B7-2F0303A61250}" dt="2023-09-14T09:43:01.301" v="254" actId="20577"/>
          <ac:spMkLst>
            <pc:docMk/>
            <pc:sldMk cId="288459756" sldId="493"/>
            <ac:spMk id="2" creationId="{FC4383FA-EEB7-47D9-935D-7234D206AD1E}"/>
          </ac:spMkLst>
        </pc:spChg>
        <pc:spChg chg="add mod">
          <ac:chgData name="Dénes" userId="f3f680a857a6f265" providerId="LiveId" clId="{F84CE12C-3DC4-46BE-93B7-2F0303A61250}" dt="2023-09-14T09:43:25.344" v="262" actId="2711"/>
          <ac:spMkLst>
            <pc:docMk/>
            <pc:sldMk cId="288459756" sldId="493"/>
            <ac:spMk id="3" creationId="{B9DB0E45-9C8D-46E2-2C18-6DDE83B86286}"/>
          </ac:spMkLst>
        </pc:spChg>
        <pc:spChg chg="del">
          <ac:chgData name="Dénes" userId="f3f680a857a6f265" providerId="LiveId" clId="{F84CE12C-3DC4-46BE-93B7-2F0303A61250}" dt="2023-09-14T09:43:22.235" v="260" actId="478"/>
          <ac:spMkLst>
            <pc:docMk/>
            <pc:sldMk cId="288459756" sldId="493"/>
            <ac:spMk id="4" creationId="{A6587861-B11D-83FD-A720-E9750E61B93C}"/>
          </ac:spMkLst>
        </pc:spChg>
      </pc:sldChg>
      <pc:sldChg chg="add del setBg">
        <pc:chgData name="Dénes" userId="f3f680a857a6f265" providerId="LiveId" clId="{F84CE12C-3DC4-46BE-93B7-2F0303A61250}" dt="2023-09-14T12:08:25.278" v="1164"/>
        <pc:sldMkLst>
          <pc:docMk/>
          <pc:sldMk cId="2887337742" sldId="493"/>
        </pc:sldMkLst>
      </pc:sldChg>
      <pc:sldChg chg="modSp add mod">
        <pc:chgData name="Dénes" userId="f3f680a857a6f265" providerId="LiveId" clId="{F84CE12C-3DC4-46BE-93B7-2F0303A61250}" dt="2023-09-14T11:40:34.443" v="723" actId="20577"/>
        <pc:sldMkLst>
          <pc:docMk/>
          <pc:sldMk cId="4266219142" sldId="494"/>
        </pc:sldMkLst>
        <pc:spChg chg="mod">
          <ac:chgData name="Dénes" userId="f3f680a857a6f265" providerId="LiveId" clId="{F84CE12C-3DC4-46BE-93B7-2F0303A61250}" dt="2023-09-14T10:07:57.797" v="294" actId="20577"/>
          <ac:spMkLst>
            <pc:docMk/>
            <pc:sldMk cId="4266219142" sldId="494"/>
            <ac:spMk id="2" creationId="{FC4383FA-EEB7-47D9-935D-7234D206AD1E}"/>
          </ac:spMkLst>
        </pc:spChg>
        <pc:spChg chg="mod">
          <ac:chgData name="Dénes" userId="f3f680a857a6f265" providerId="LiveId" clId="{F84CE12C-3DC4-46BE-93B7-2F0303A61250}" dt="2023-09-14T11:40:34.443" v="723" actId="20577"/>
          <ac:spMkLst>
            <pc:docMk/>
            <pc:sldMk cId="4266219142" sldId="494"/>
            <ac:spMk id="4" creationId="{A6587861-B11D-83FD-A720-E9750E61B93C}"/>
          </ac:spMkLst>
        </pc:spChg>
      </pc:sldChg>
      <pc:sldChg chg="modSp add mod">
        <pc:chgData name="Dénes" userId="f3f680a857a6f265" providerId="LiveId" clId="{F84CE12C-3DC4-46BE-93B7-2F0303A61250}" dt="2023-09-14T11:32:05.049" v="635" actId="20577"/>
        <pc:sldMkLst>
          <pc:docMk/>
          <pc:sldMk cId="2880729840" sldId="495"/>
        </pc:sldMkLst>
        <pc:spChg chg="mod">
          <ac:chgData name="Dénes" userId="f3f680a857a6f265" providerId="LiveId" clId="{F84CE12C-3DC4-46BE-93B7-2F0303A61250}" dt="2023-09-14T11:32:05.049" v="635" actId="20577"/>
          <ac:spMkLst>
            <pc:docMk/>
            <pc:sldMk cId="2880729840" sldId="495"/>
            <ac:spMk id="2" creationId="{FC4383FA-EEB7-47D9-935D-7234D206AD1E}"/>
          </ac:spMkLst>
        </pc:spChg>
      </pc:sldChg>
      <pc:sldChg chg="modSp add mod ord">
        <pc:chgData name="Dénes" userId="f3f680a857a6f265" providerId="LiveId" clId="{F84CE12C-3DC4-46BE-93B7-2F0303A61250}" dt="2023-09-14T10:08:41.398" v="319" actId="20577"/>
        <pc:sldMkLst>
          <pc:docMk/>
          <pc:sldMk cId="2885453757" sldId="496"/>
        </pc:sldMkLst>
        <pc:spChg chg="mod">
          <ac:chgData name="Dénes" userId="f3f680a857a6f265" providerId="LiveId" clId="{F84CE12C-3DC4-46BE-93B7-2F0303A61250}" dt="2023-09-14T10:08:41.398" v="319" actId="20577"/>
          <ac:spMkLst>
            <pc:docMk/>
            <pc:sldMk cId="2885453757" sldId="496"/>
            <ac:spMk id="2" creationId="{FC4383FA-EEB7-47D9-935D-7234D206AD1E}"/>
          </ac:spMkLst>
        </pc:spChg>
      </pc:sldChg>
      <pc:sldChg chg="modSp add del mod">
        <pc:chgData name="Dénes" userId="f3f680a857a6f265" providerId="LiveId" clId="{F84CE12C-3DC4-46BE-93B7-2F0303A61250}" dt="2023-09-14T11:29:41.298" v="607" actId="207"/>
        <pc:sldMkLst>
          <pc:docMk/>
          <pc:sldMk cId="1216171475" sldId="497"/>
        </pc:sldMkLst>
        <pc:spChg chg="mod">
          <ac:chgData name="Dénes" userId="f3f680a857a6f265" providerId="LiveId" clId="{F84CE12C-3DC4-46BE-93B7-2F0303A61250}" dt="2023-09-14T11:23:53.932" v="481" actId="20577"/>
          <ac:spMkLst>
            <pc:docMk/>
            <pc:sldMk cId="1216171475" sldId="497"/>
            <ac:spMk id="2" creationId="{FC4383FA-EEB7-47D9-935D-7234D206AD1E}"/>
          </ac:spMkLst>
        </pc:spChg>
        <pc:spChg chg="mod">
          <ac:chgData name="Dénes" userId="f3f680a857a6f265" providerId="LiveId" clId="{F84CE12C-3DC4-46BE-93B7-2F0303A61250}" dt="2023-09-14T11:29:41.298" v="607" actId="207"/>
          <ac:spMkLst>
            <pc:docMk/>
            <pc:sldMk cId="1216171475" sldId="497"/>
            <ac:spMk id="3" creationId="{38015416-9D20-23C1-A08F-061A0AB69029}"/>
          </ac:spMkLst>
        </pc:spChg>
      </pc:sldChg>
      <pc:sldChg chg="add del">
        <pc:chgData name="Dénes" userId="f3f680a857a6f265" providerId="LiveId" clId="{F84CE12C-3DC4-46BE-93B7-2F0303A61250}" dt="2023-09-14T11:46:25.854" v="750"/>
        <pc:sldMkLst>
          <pc:docMk/>
          <pc:sldMk cId="142343022" sldId="498"/>
        </pc:sldMkLst>
      </pc:sldChg>
      <pc:sldChg chg="add del">
        <pc:chgData name="Dénes" userId="f3f680a857a6f265" providerId="LiveId" clId="{F84CE12C-3DC4-46BE-93B7-2F0303A61250}" dt="2023-09-14T11:46:43.042" v="753" actId="47"/>
        <pc:sldMkLst>
          <pc:docMk/>
          <pc:sldMk cId="539071787" sldId="498"/>
        </pc:sldMkLst>
      </pc:sldChg>
      <pc:sldChg chg="add">
        <pc:chgData name="Dénes" userId="f3f680a857a6f265" providerId="LiveId" clId="{F84CE12C-3DC4-46BE-93B7-2F0303A61250}" dt="2023-09-14T11:52:50.530" v="827"/>
        <pc:sldMkLst>
          <pc:docMk/>
          <pc:sldMk cId="3596081372" sldId="498"/>
        </pc:sldMkLst>
      </pc:sldChg>
      <pc:sldChg chg="add del">
        <pc:chgData name="Dénes" userId="f3f680a857a6f265" providerId="LiveId" clId="{F84CE12C-3DC4-46BE-93B7-2F0303A61250}" dt="2023-09-14T11:52:50.488" v="826"/>
        <pc:sldMkLst>
          <pc:docMk/>
          <pc:sldMk cId="4214455707" sldId="498"/>
        </pc:sldMkLst>
      </pc:sldChg>
      <pc:sldChg chg="add del setBg">
        <pc:chgData name="Dénes" userId="f3f680a857a6f265" providerId="LiveId" clId="{F84CE12C-3DC4-46BE-93B7-2F0303A61250}" dt="2023-09-14T11:46:25.854" v="750"/>
        <pc:sldMkLst>
          <pc:docMk/>
          <pc:sldMk cId="1566978633" sldId="499"/>
        </pc:sldMkLst>
      </pc:sldChg>
      <pc:sldChg chg="add del">
        <pc:chgData name="Dénes" userId="f3f680a857a6f265" providerId="LiveId" clId="{F84CE12C-3DC4-46BE-93B7-2F0303A61250}" dt="2023-09-14T11:46:40.747" v="752" actId="47"/>
        <pc:sldMkLst>
          <pc:docMk/>
          <pc:sldMk cId="1812867579" sldId="499"/>
        </pc:sldMkLst>
      </pc:sldChg>
      <pc:sldChg chg="add del setBg">
        <pc:chgData name="Dénes" userId="f3f680a857a6f265" providerId="LiveId" clId="{F84CE12C-3DC4-46BE-93B7-2F0303A61250}" dt="2023-09-14T11:52:50.530" v="827"/>
        <pc:sldMkLst>
          <pc:docMk/>
          <pc:sldMk cId="3338296468" sldId="499"/>
        </pc:sldMkLst>
      </pc:sldChg>
      <pc:sldChg chg="add del setBg">
        <pc:chgData name="Dénes" userId="f3f680a857a6f265" providerId="LiveId" clId="{F84CE12C-3DC4-46BE-93B7-2F0303A61250}" dt="2023-09-14T11:52:50.530" v="827"/>
        <pc:sldMkLst>
          <pc:docMk/>
          <pc:sldMk cId="3611068712" sldId="500"/>
        </pc:sldMkLst>
      </pc:sldChg>
      <pc:sldChg chg="add del setBg">
        <pc:chgData name="Dénes" userId="f3f680a857a6f265" providerId="LiveId" clId="{F84CE12C-3DC4-46BE-93B7-2F0303A61250}" dt="2023-09-14T11:52:50.488" v="826"/>
        <pc:sldMkLst>
          <pc:docMk/>
          <pc:sldMk cId="776161271" sldId="501"/>
        </pc:sldMkLst>
      </pc:sldChg>
      <pc:sldChg chg="add">
        <pc:chgData name="Dénes" userId="f3f680a857a6f265" providerId="LiveId" clId="{F84CE12C-3DC4-46BE-93B7-2F0303A61250}" dt="2023-09-14T11:52:50.530" v="827"/>
        <pc:sldMkLst>
          <pc:docMk/>
          <pc:sldMk cId="2148734323" sldId="501"/>
        </pc:sldMkLst>
      </pc:sldChg>
      <pc:sldChg chg="add del setBg">
        <pc:chgData name="Dénes" userId="f3f680a857a6f265" providerId="LiveId" clId="{F84CE12C-3DC4-46BE-93B7-2F0303A61250}" dt="2023-09-14T11:52:50.530" v="827"/>
        <pc:sldMkLst>
          <pc:docMk/>
          <pc:sldMk cId="1742443480" sldId="502"/>
        </pc:sldMkLst>
      </pc:sldChg>
      <pc:sldChg chg="add del setBg">
        <pc:chgData name="Dénes" userId="f3f680a857a6f265" providerId="LiveId" clId="{F84CE12C-3DC4-46BE-93B7-2F0303A61250}" dt="2023-09-14T11:52:50.530" v="827"/>
        <pc:sldMkLst>
          <pc:docMk/>
          <pc:sldMk cId="3199540335" sldId="503"/>
        </pc:sldMkLst>
      </pc:sldChg>
      <pc:sldChg chg="add del setBg">
        <pc:chgData name="Dénes" userId="f3f680a857a6f265" providerId="LiveId" clId="{F84CE12C-3DC4-46BE-93B7-2F0303A61250}" dt="2023-09-14T09:42:07.927" v="203" actId="47"/>
        <pc:sldMkLst>
          <pc:docMk/>
          <pc:sldMk cId="2011519923" sldId="504"/>
        </pc:sldMkLst>
      </pc:sldChg>
      <pc:sldChg chg="add del setBg">
        <pc:chgData name="Dénes" userId="f3f680a857a6f265" providerId="LiveId" clId="{F84CE12C-3DC4-46BE-93B7-2F0303A61250}" dt="2023-09-14T11:52:50.530" v="827"/>
        <pc:sldMkLst>
          <pc:docMk/>
          <pc:sldMk cId="3158374615" sldId="504"/>
        </pc:sldMkLst>
      </pc:sldChg>
      <pc:sldChg chg="addSp delSp modSp add del mod">
        <pc:chgData name="Dénes" userId="f3f680a857a6f265" providerId="LiveId" clId="{F84CE12C-3DC4-46BE-93B7-2F0303A61250}" dt="2023-09-14T09:42:14.812" v="205" actId="47"/>
        <pc:sldMkLst>
          <pc:docMk/>
          <pc:sldMk cId="2015727005" sldId="505"/>
        </pc:sldMkLst>
        <pc:spChg chg="add del mod">
          <ac:chgData name="Dénes" userId="f3f680a857a6f265" providerId="LiveId" clId="{F84CE12C-3DC4-46BE-93B7-2F0303A61250}" dt="2023-09-14T09:42:12.977" v="204" actId="21"/>
          <ac:spMkLst>
            <pc:docMk/>
            <pc:sldMk cId="2015727005" sldId="505"/>
            <ac:spMk id="3" creationId="{84209CC8-C381-25BF-EB7B-E30C933AD56F}"/>
          </ac:spMkLst>
        </pc:spChg>
      </pc:sldChg>
      <pc:sldChg chg="add del setBg">
        <pc:chgData name="Dénes" userId="f3f680a857a6f265" providerId="LiveId" clId="{F84CE12C-3DC4-46BE-93B7-2F0303A61250}" dt="2023-09-14T11:52:50.530" v="827"/>
        <pc:sldMkLst>
          <pc:docMk/>
          <pc:sldMk cId="3930259292" sldId="505"/>
        </pc:sldMkLst>
      </pc:sldChg>
      <pc:sldChg chg="add del setBg">
        <pc:chgData name="Dénes" userId="f3f680a857a6f265" providerId="LiveId" clId="{F84CE12C-3DC4-46BE-93B7-2F0303A61250}" dt="2023-09-14T11:52:50.530" v="827"/>
        <pc:sldMkLst>
          <pc:docMk/>
          <pc:sldMk cId="163395212" sldId="506"/>
        </pc:sldMkLst>
      </pc:sldChg>
      <pc:sldChg chg="add del setBg">
        <pc:chgData name="Dénes" userId="f3f680a857a6f265" providerId="LiveId" clId="{F84CE12C-3DC4-46BE-93B7-2F0303A61250}" dt="2023-09-14T11:52:50.530" v="827"/>
        <pc:sldMkLst>
          <pc:docMk/>
          <pc:sldMk cId="3562328186" sldId="507"/>
        </pc:sldMkLst>
      </pc:sldChg>
      <pc:sldChg chg="add del setBg">
        <pc:chgData name="Dénes" userId="f3f680a857a6f265" providerId="LiveId" clId="{F84CE12C-3DC4-46BE-93B7-2F0303A61250}" dt="2023-09-14T11:52:50.530" v="827"/>
        <pc:sldMkLst>
          <pc:docMk/>
          <pc:sldMk cId="746662692" sldId="508"/>
        </pc:sldMkLst>
      </pc:sldChg>
      <pc:sldChg chg="add del setBg">
        <pc:chgData name="Dénes" userId="f3f680a857a6f265" providerId="LiveId" clId="{F84CE12C-3DC4-46BE-93B7-2F0303A61250}" dt="2023-09-14T11:52:50.530" v="827"/>
        <pc:sldMkLst>
          <pc:docMk/>
          <pc:sldMk cId="407761938" sldId="509"/>
        </pc:sldMkLst>
      </pc:sldChg>
      <pc:sldChg chg="add del setBg">
        <pc:chgData name="Dénes" userId="f3f680a857a6f265" providerId="LiveId" clId="{F84CE12C-3DC4-46BE-93B7-2F0303A61250}" dt="2023-09-14T11:52:50.530" v="827"/>
        <pc:sldMkLst>
          <pc:docMk/>
          <pc:sldMk cId="924339747" sldId="510"/>
        </pc:sldMkLst>
      </pc:sldChg>
      <pc:sldChg chg="add del setBg">
        <pc:chgData name="Dénes" userId="f3f680a857a6f265" providerId="LiveId" clId="{F84CE12C-3DC4-46BE-93B7-2F0303A61250}" dt="2023-09-14T11:52:50.530" v="827"/>
        <pc:sldMkLst>
          <pc:docMk/>
          <pc:sldMk cId="322112162" sldId="511"/>
        </pc:sldMkLst>
      </pc:sldChg>
      <pc:sldChg chg="addSp delSp modSp add mod">
        <pc:chgData name="Dénes" userId="f3f680a857a6f265" providerId="LiveId" clId="{F84CE12C-3DC4-46BE-93B7-2F0303A61250}" dt="2023-09-14T11:54:42.826" v="909" actId="1076"/>
        <pc:sldMkLst>
          <pc:docMk/>
          <pc:sldMk cId="1643953318" sldId="512"/>
        </pc:sldMkLst>
        <pc:spChg chg="mod">
          <ac:chgData name="Dénes" userId="f3f680a857a6f265" providerId="LiveId" clId="{F84CE12C-3DC4-46BE-93B7-2F0303A61250}" dt="2023-09-14T11:53:29.830" v="861" actId="1076"/>
          <ac:spMkLst>
            <pc:docMk/>
            <pc:sldMk cId="1643953318" sldId="512"/>
            <ac:spMk id="2" creationId="{FC4383FA-EEB7-47D9-935D-7234D206AD1E}"/>
          </ac:spMkLst>
        </pc:spChg>
        <pc:spChg chg="add mod">
          <ac:chgData name="Dénes" userId="f3f680a857a6f265" providerId="LiveId" clId="{F84CE12C-3DC4-46BE-93B7-2F0303A61250}" dt="2023-09-14T11:54:39.051" v="908" actId="14100"/>
          <ac:spMkLst>
            <pc:docMk/>
            <pc:sldMk cId="1643953318" sldId="512"/>
            <ac:spMk id="3" creationId="{C4C687C2-D06D-BAAB-4C5D-BFCACC2E8163}"/>
          </ac:spMkLst>
        </pc:spChg>
        <pc:spChg chg="mod">
          <ac:chgData name="Dénes" userId="f3f680a857a6f265" providerId="LiveId" clId="{F84CE12C-3DC4-46BE-93B7-2F0303A61250}" dt="2023-09-14T11:53:29.830" v="861" actId="1076"/>
          <ac:spMkLst>
            <pc:docMk/>
            <pc:sldMk cId="1643953318" sldId="512"/>
            <ac:spMk id="4" creationId="{C38115DA-F588-5E83-BA9C-215DF49205F4}"/>
          </ac:spMkLst>
        </pc:spChg>
        <pc:spChg chg="add del mod">
          <ac:chgData name="Dénes" userId="f3f680a857a6f265" providerId="LiveId" clId="{F84CE12C-3DC4-46BE-93B7-2F0303A61250}" dt="2023-09-14T11:54:07.471" v="900" actId="478"/>
          <ac:spMkLst>
            <pc:docMk/>
            <pc:sldMk cId="1643953318" sldId="512"/>
            <ac:spMk id="6" creationId="{27357A51-5626-9DF8-FB63-4C7E8E8D7472}"/>
          </ac:spMkLst>
        </pc:spChg>
        <pc:spChg chg="add mod">
          <ac:chgData name="Dénes" userId="f3f680a857a6f265" providerId="LiveId" clId="{F84CE12C-3DC4-46BE-93B7-2F0303A61250}" dt="2023-09-14T11:54:42.826" v="909" actId="1076"/>
          <ac:spMkLst>
            <pc:docMk/>
            <pc:sldMk cId="1643953318" sldId="512"/>
            <ac:spMk id="7" creationId="{9553A9D7-D224-E0C2-9353-617FBD4DC799}"/>
          </ac:spMkLst>
        </pc:spChg>
      </pc:sldChg>
      <pc:sldChg chg="modSp add mod">
        <pc:chgData name="Dénes" userId="f3f680a857a6f265" providerId="LiveId" clId="{F84CE12C-3DC4-46BE-93B7-2F0303A61250}" dt="2023-09-14T11:55:05.061" v="934" actId="20577"/>
        <pc:sldMkLst>
          <pc:docMk/>
          <pc:sldMk cId="1335822625" sldId="513"/>
        </pc:sldMkLst>
        <pc:spChg chg="mod">
          <ac:chgData name="Dénes" userId="f3f680a857a6f265" providerId="LiveId" clId="{F84CE12C-3DC4-46BE-93B7-2F0303A61250}" dt="2023-09-14T11:55:05.061" v="934" actId="20577"/>
          <ac:spMkLst>
            <pc:docMk/>
            <pc:sldMk cId="1335822625" sldId="513"/>
            <ac:spMk id="3" creationId="{C4C687C2-D06D-BAAB-4C5D-BFCACC2E8163}"/>
          </ac:spMkLst>
        </pc:spChg>
      </pc:sldChg>
      <pc:sldChg chg="add del setBg">
        <pc:chgData name="Dénes" userId="f3f680a857a6f265" providerId="LiveId" clId="{F84CE12C-3DC4-46BE-93B7-2F0303A61250}" dt="2023-09-14T11:54:58.304" v="912"/>
        <pc:sldMkLst>
          <pc:docMk/>
          <pc:sldMk cId="3512609258" sldId="513"/>
        </pc:sldMkLst>
      </pc:sldChg>
      <pc:sldChg chg="add del setBg">
        <pc:chgData name="Dénes" userId="f3f680a857a6f265" providerId="LiveId" clId="{F84CE12C-3DC4-46BE-93B7-2F0303A61250}" dt="2023-09-14T11:55:45.003" v="936"/>
        <pc:sldMkLst>
          <pc:docMk/>
          <pc:sldMk cId="580604076" sldId="514"/>
        </pc:sldMkLst>
      </pc:sldChg>
      <pc:sldChg chg="modSp add mod">
        <pc:chgData name="Dénes" userId="f3f680a857a6f265" providerId="LiveId" clId="{F84CE12C-3DC4-46BE-93B7-2F0303A61250}" dt="2023-09-14T11:55:49.851" v="947" actId="20577"/>
        <pc:sldMkLst>
          <pc:docMk/>
          <pc:sldMk cId="3678937028" sldId="514"/>
        </pc:sldMkLst>
        <pc:spChg chg="mod">
          <ac:chgData name="Dénes" userId="f3f680a857a6f265" providerId="LiveId" clId="{F84CE12C-3DC4-46BE-93B7-2F0303A61250}" dt="2023-09-14T11:55:49.851" v="947" actId="20577"/>
          <ac:spMkLst>
            <pc:docMk/>
            <pc:sldMk cId="3678937028" sldId="514"/>
            <ac:spMk id="3" creationId="{C4C687C2-D06D-BAAB-4C5D-BFCACC2E8163}"/>
          </ac:spMkLst>
        </pc:spChg>
      </pc:sldChg>
      <pc:sldChg chg="add del setBg">
        <pc:chgData name="Dénes" userId="f3f680a857a6f265" providerId="LiveId" clId="{F84CE12C-3DC4-46BE-93B7-2F0303A61250}" dt="2023-09-14T11:57:23.698" v="952"/>
        <pc:sldMkLst>
          <pc:docMk/>
          <pc:sldMk cId="140558339" sldId="515"/>
        </pc:sldMkLst>
      </pc:sldChg>
      <pc:sldChg chg="add del setBg">
        <pc:chgData name="Dénes" userId="f3f680a857a6f265" providerId="LiveId" clId="{F84CE12C-3DC4-46BE-93B7-2F0303A61250}" dt="2023-09-14T11:57:23.698" v="952"/>
        <pc:sldMkLst>
          <pc:docMk/>
          <pc:sldMk cId="1599196781" sldId="516"/>
        </pc:sldMkLst>
      </pc:sldChg>
      <pc:sldChg chg="add del setBg">
        <pc:chgData name="Dénes" userId="f3f680a857a6f265" providerId="LiveId" clId="{F84CE12C-3DC4-46BE-93B7-2F0303A61250}" dt="2023-09-14T11:59:16.411" v="965"/>
        <pc:sldMkLst>
          <pc:docMk/>
          <pc:sldMk cId="710739805" sldId="517"/>
        </pc:sldMkLst>
      </pc:sldChg>
      <pc:sldChg chg="add del setBg">
        <pc:chgData name="Dénes" userId="f3f680a857a6f265" providerId="LiveId" clId="{F84CE12C-3DC4-46BE-93B7-2F0303A61250}" dt="2023-09-14T11:59:16.411" v="965"/>
        <pc:sldMkLst>
          <pc:docMk/>
          <pc:sldMk cId="1366609173" sldId="518"/>
        </pc:sldMkLst>
      </pc:sldChg>
      <pc:sldChg chg="add del setBg">
        <pc:chgData name="Dénes" userId="f3f680a857a6f265" providerId="LiveId" clId="{F84CE12C-3DC4-46BE-93B7-2F0303A61250}" dt="2023-09-14T11:59:16.411" v="965"/>
        <pc:sldMkLst>
          <pc:docMk/>
          <pc:sldMk cId="2657731013" sldId="519"/>
        </pc:sldMkLst>
      </pc:sldChg>
      <pc:sldChg chg="add">
        <pc:chgData name="Dénes" userId="f3f680a857a6f265" providerId="LiveId" clId="{F84CE12C-3DC4-46BE-93B7-2F0303A61250}" dt="2023-09-14T11:59:16.411" v="965"/>
        <pc:sldMkLst>
          <pc:docMk/>
          <pc:sldMk cId="1878067780" sldId="520"/>
        </pc:sldMkLst>
      </pc:sldChg>
      <pc:sldChg chg="add del setBg">
        <pc:chgData name="Dénes" userId="f3f680a857a6f265" providerId="LiveId" clId="{F84CE12C-3DC4-46BE-93B7-2F0303A61250}" dt="2023-09-14T11:59:16.353" v="964"/>
        <pc:sldMkLst>
          <pc:docMk/>
          <pc:sldMk cId="3692935354" sldId="520"/>
        </pc:sldMkLst>
      </pc:sldChg>
      <pc:sldChg chg="add del setBg">
        <pc:chgData name="Dénes" userId="f3f680a857a6f265" providerId="LiveId" clId="{F84CE12C-3DC4-46BE-93B7-2F0303A61250}" dt="2023-09-14T11:59:16.411" v="965"/>
        <pc:sldMkLst>
          <pc:docMk/>
          <pc:sldMk cId="3836991197" sldId="521"/>
        </pc:sldMkLst>
      </pc:sldChg>
      <pc:sldChg chg="add del setBg">
        <pc:chgData name="Dénes" userId="f3f680a857a6f265" providerId="LiveId" clId="{F84CE12C-3DC4-46BE-93B7-2F0303A61250}" dt="2023-09-14T11:59:16.411" v="965"/>
        <pc:sldMkLst>
          <pc:docMk/>
          <pc:sldMk cId="3685525366" sldId="522"/>
        </pc:sldMkLst>
      </pc:sldChg>
      <pc:sldChg chg="add del setBg">
        <pc:chgData name="Dénes" userId="f3f680a857a6f265" providerId="LiveId" clId="{F84CE12C-3DC4-46BE-93B7-2F0303A61250}" dt="2023-09-14T11:59:16.411" v="965"/>
        <pc:sldMkLst>
          <pc:docMk/>
          <pc:sldMk cId="4054300989" sldId="523"/>
        </pc:sldMkLst>
      </pc:sldChg>
      <pc:sldChg chg="add del setBg">
        <pc:chgData name="Dénes" userId="f3f680a857a6f265" providerId="LiveId" clId="{F84CE12C-3DC4-46BE-93B7-2F0303A61250}" dt="2023-09-14T11:59:16.353" v="964"/>
        <pc:sldMkLst>
          <pc:docMk/>
          <pc:sldMk cId="115047694" sldId="524"/>
        </pc:sldMkLst>
      </pc:sldChg>
      <pc:sldChg chg="add">
        <pc:chgData name="Dénes" userId="f3f680a857a6f265" providerId="LiveId" clId="{F84CE12C-3DC4-46BE-93B7-2F0303A61250}" dt="2023-09-14T11:59:16.411" v="965"/>
        <pc:sldMkLst>
          <pc:docMk/>
          <pc:sldMk cId="1418451723" sldId="524"/>
        </pc:sldMkLst>
      </pc:sldChg>
      <pc:sldChg chg="add del setBg">
        <pc:chgData name="Dénes" userId="f3f680a857a6f265" providerId="LiveId" clId="{F84CE12C-3DC4-46BE-93B7-2F0303A61250}" dt="2023-09-14T11:59:16.411" v="965"/>
        <pc:sldMkLst>
          <pc:docMk/>
          <pc:sldMk cId="4140811817" sldId="525"/>
        </pc:sldMkLst>
      </pc:sldChg>
      <pc:sldChg chg="add del setBg">
        <pc:chgData name="Dénes" userId="f3f680a857a6f265" providerId="LiveId" clId="{F84CE12C-3DC4-46BE-93B7-2F0303A61250}" dt="2023-09-14T11:59:16.411" v="965"/>
        <pc:sldMkLst>
          <pc:docMk/>
          <pc:sldMk cId="811389124" sldId="526"/>
        </pc:sldMkLst>
      </pc:sldChg>
      <pc:sldChg chg="add del setBg">
        <pc:chgData name="Dénes" userId="f3f680a857a6f265" providerId="LiveId" clId="{F84CE12C-3DC4-46BE-93B7-2F0303A61250}" dt="2023-09-14T11:59:16.411" v="965"/>
        <pc:sldMkLst>
          <pc:docMk/>
          <pc:sldMk cId="2094762871" sldId="527"/>
        </pc:sldMkLst>
      </pc:sldChg>
      <pc:sldChg chg="add del setBg">
        <pc:chgData name="Dénes" userId="f3f680a857a6f265" providerId="LiveId" clId="{F84CE12C-3DC4-46BE-93B7-2F0303A61250}" dt="2023-09-14T11:59:16.411" v="965"/>
        <pc:sldMkLst>
          <pc:docMk/>
          <pc:sldMk cId="1371022396" sldId="528"/>
        </pc:sldMkLst>
      </pc:sldChg>
      <pc:sldChg chg="add del setBg">
        <pc:chgData name="Dénes" userId="f3f680a857a6f265" providerId="LiveId" clId="{F84CE12C-3DC4-46BE-93B7-2F0303A61250}" dt="2023-09-14T11:59:16.411" v="965"/>
        <pc:sldMkLst>
          <pc:docMk/>
          <pc:sldMk cId="2398204450" sldId="529"/>
        </pc:sldMkLst>
      </pc:sldChg>
      <pc:sldChg chg="add del setBg">
        <pc:chgData name="Dénes" userId="f3f680a857a6f265" providerId="LiveId" clId="{F84CE12C-3DC4-46BE-93B7-2F0303A61250}" dt="2023-09-14T11:59:16.411" v="965"/>
        <pc:sldMkLst>
          <pc:docMk/>
          <pc:sldMk cId="2965399229" sldId="530"/>
        </pc:sldMkLst>
      </pc:sldChg>
      <pc:sldChg chg="add del setBg">
        <pc:chgData name="Dénes" userId="f3f680a857a6f265" providerId="LiveId" clId="{F84CE12C-3DC4-46BE-93B7-2F0303A61250}" dt="2023-09-14T11:59:16.411" v="965"/>
        <pc:sldMkLst>
          <pc:docMk/>
          <pc:sldMk cId="3392929952" sldId="531"/>
        </pc:sldMkLst>
      </pc:sldChg>
      <pc:sldChg chg="add del setBg">
        <pc:chgData name="Dénes" userId="f3f680a857a6f265" providerId="LiveId" clId="{F84CE12C-3DC4-46BE-93B7-2F0303A61250}" dt="2023-09-14T11:59:16.411" v="965"/>
        <pc:sldMkLst>
          <pc:docMk/>
          <pc:sldMk cId="1999071343" sldId="532"/>
        </pc:sldMkLst>
      </pc:sldChg>
      <pc:sldChg chg="add del setBg">
        <pc:chgData name="Dénes" userId="f3f680a857a6f265" providerId="LiveId" clId="{F84CE12C-3DC4-46BE-93B7-2F0303A61250}" dt="2023-09-14T11:59:16.411" v="965"/>
        <pc:sldMkLst>
          <pc:docMk/>
          <pc:sldMk cId="3129685228" sldId="533"/>
        </pc:sldMkLst>
      </pc:sldChg>
      <pc:sldChg chg="add del setBg">
        <pc:chgData name="Dénes" userId="f3f680a857a6f265" providerId="LiveId" clId="{F84CE12C-3DC4-46BE-93B7-2F0303A61250}" dt="2023-09-14T11:59:16.411" v="965"/>
        <pc:sldMkLst>
          <pc:docMk/>
          <pc:sldMk cId="2437192248" sldId="534"/>
        </pc:sldMkLst>
      </pc:sldChg>
      <pc:sldChg chg="add del setBg">
        <pc:chgData name="Dénes" userId="f3f680a857a6f265" providerId="LiveId" clId="{F84CE12C-3DC4-46BE-93B7-2F0303A61250}" dt="2023-09-14T11:59:16.411" v="965"/>
        <pc:sldMkLst>
          <pc:docMk/>
          <pc:sldMk cId="629722573" sldId="535"/>
        </pc:sldMkLst>
      </pc:sldChg>
      <pc:sldChg chg="add">
        <pc:chgData name="Dénes" userId="f3f680a857a6f265" providerId="LiveId" clId="{F84CE12C-3DC4-46BE-93B7-2F0303A61250}" dt="2023-09-14T12:01:06.019" v="968"/>
        <pc:sldMkLst>
          <pc:docMk/>
          <pc:sldMk cId="3752307292" sldId="536"/>
        </pc:sldMkLst>
      </pc:sldChg>
      <pc:sldChg chg="add del setBg">
        <pc:chgData name="Dénes" userId="f3f680a857a6f265" providerId="LiveId" clId="{F84CE12C-3DC4-46BE-93B7-2F0303A61250}" dt="2023-09-14T12:01:05.994" v="967"/>
        <pc:sldMkLst>
          <pc:docMk/>
          <pc:sldMk cId="4231639776" sldId="536"/>
        </pc:sldMkLst>
      </pc:sldChg>
      <pc:sldChg chg="add">
        <pc:chgData name="Dénes" userId="f3f680a857a6f265" providerId="LiveId" clId="{F84CE12C-3DC4-46BE-93B7-2F0303A61250}" dt="2023-09-14T12:01:06.019" v="968"/>
        <pc:sldMkLst>
          <pc:docMk/>
          <pc:sldMk cId="601637359" sldId="537"/>
        </pc:sldMkLst>
      </pc:sldChg>
      <pc:sldChg chg="add del setBg">
        <pc:chgData name="Dénes" userId="f3f680a857a6f265" providerId="LiveId" clId="{F84CE12C-3DC4-46BE-93B7-2F0303A61250}" dt="2023-09-14T12:01:05.994" v="967"/>
        <pc:sldMkLst>
          <pc:docMk/>
          <pc:sldMk cId="4154235408" sldId="537"/>
        </pc:sldMkLst>
      </pc:sldChg>
      <pc:sldChg chg="add del setBg">
        <pc:chgData name="Dénes" userId="f3f680a857a6f265" providerId="LiveId" clId="{F84CE12C-3DC4-46BE-93B7-2F0303A61250}" dt="2023-09-14T12:01:06.019" v="968"/>
        <pc:sldMkLst>
          <pc:docMk/>
          <pc:sldMk cId="196971036" sldId="538"/>
        </pc:sldMkLst>
      </pc:sldChg>
      <pc:sldChg chg="add del setBg">
        <pc:chgData name="Dénes" userId="f3f680a857a6f265" providerId="LiveId" clId="{F84CE12C-3DC4-46BE-93B7-2F0303A61250}" dt="2023-09-14T12:01:06.019" v="968"/>
        <pc:sldMkLst>
          <pc:docMk/>
          <pc:sldMk cId="1721117172" sldId="539"/>
        </pc:sldMkLst>
      </pc:sldChg>
      <pc:sldChg chg="add del setBg">
        <pc:chgData name="Dénes" userId="f3f680a857a6f265" providerId="LiveId" clId="{F84CE12C-3DC4-46BE-93B7-2F0303A61250}" dt="2023-09-14T12:01:06.019" v="968"/>
        <pc:sldMkLst>
          <pc:docMk/>
          <pc:sldMk cId="2729759038" sldId="540"/>
        </pc:sldMkLst>
      </pc:sldChg>
      <pc:sldChg chg="add del setBg">
        <pc:chgData name="Dénes" userId="f3f680a857a6f265" providerId="LiveId" clId="{F84CE12C-3DC4-46BE-93B7-2F0303A61250}" dt="2023-09-14T12:01:06.019" v="968"/>
        <pc:sldMkLst>
          <pc:docMk/>
          <pc:sldMk cId="552342405" sldId="541"/>
        </pc:sldMkLst>
      </pc:sldChg>
      <pc:sldChg chg="add del setBg">
        <pc:chgData name="Dénes" userId="f3f680a857a6f265" providerId="LiveId" clId="{F84CE12C-3DC4-46BE-93B7-2F0303A61250}" dt="2023-09-14T12:01:06.019" v="968"/>
        <pc:sldMkLst>
          <pc:docMk/>
          <pc:sldMk cId="2482482272" sldId="542"/>
        </pc:sldMkLst>
      </pc:sldChg>
      <pc:sldChg chg="add del setBg">
        <pc:chgData name="Dénes" userId="f3f680a857a6f265" providerId="LiveId" clId="{F84CE12C-3DC4-46BE-93B7-2F0303A61250}" dt="2023-09-14T12:01:06.019" v="968"/>
        <pc:sldMkLst>
          <pc:docMk/>
          <pc:sldMk cId="518087419" sldId="543"/>
        </pc:sldMkLst>
      </pc:sldChg>
      <pc:sldChg chg="add del setBg">
        <pc:chgData name="Dénes" userId="f3f680a857a6f265" providerId="LiveId" clId="{F84CE12C-3DC4-46BE-93B7-2F0303A61250}" dt="2023-09-14T12:01:06.019" v="968"/>
        <pc:sldMkLst>
          <pc:docMk/>
          <pc:sldMk cId="4172299651" sldId="544"/>
        </pc:sldMkLst>
      </pc:sldChg>
      <pc:sldChg chg="add del setBg">
        <pc:chgData name="Dénes" userId="f3f680a857a6f265" providerId="LiveId" clId="{F84CE12C-3DC4-46BE-93B7-2F0303A61250}" dt="2023-09-14T12:01:06.019" v="968"/>
        <pc:sldMkLst>
          <pc:docMk/>
          <pc:sldMk cId="2412645442" sldId="545"/>
        </pc:sldMkLst>
      </pc:sldChg>
      <pc:sldChg chg="add del setBg">
        <pc:chgData name="Dénes" userId="f3f680a857a6f265" providerId="LiveId" clId="{F84CE12C-3DC4-46BE-93B7-2F0303A61250}" dt="2023-09-14T12:01:15.480" v="970"/>
        <pc:sldMkLst>
          <pc:docMk/>
          <pc:sldMk cId="998883645" sldId="546"/>
        </pc:sldMkLst>
      </pc:sldChg>
      <pc:sldChg chg="add ord">
        <pc:chgData name="Dénes" userId="f3f680a857a6f265" providerId="LiveId" clId="{F84CE12C-3DC4-46BE-93B7-2F0303A61250}" dt="2023-09-14T12:02:00.144" v="1002"/>
        <pc:sldMkLst>
          <pc:docMk/>
          <pc:sldMk cId="1518353975" sldId="546"/>
        </pc:sldMkLst>
      </pc:sldChg>
      <pc:sldChg chg="modSp add mod">
        <pc:chgData name="Dénes" userId="f3f680a857a6f265" providerId="LiveId" clId="{F84CE12C-3DC4-46BE-93B7-2F0303A61250}" dt="2023-09-14T12:03:06.453" v="1038" actId="20577"/>
        <pc:sldMkLst>
          <pc:docMk/>
          <pc:sldMk cId="2301841930" sldId="547"/>
        </pc:sldMkLst>
        <pc:spChg chg="mod">
          <ac:chgData name="Dénes" userId="f3f680a857a6f265" providerId="LiveId" clId="{F84CE12C-3DC4-46BE-93B7-2F0303A61250}" dt="2023-09-14T12:02:27.202" v="1015" actId="20577"/>
          <ac:spMkLst>
            <pc:docMk/>
            <pc:sldMk cId="2301841930" sldId="547"/>
            <ac:spMk id="4" creationId="{4C284FAE-C4EC-6DEB-4AD9-B776AAB558B2}"/>
          </ac:spMkLst>
        </pc:spChg>
        <pc:spChg chg="mod">
          <ac:chgData name="Dénes" userId="f3f680a857a6f265" providerId="LiveId" clId="{F84CE12C-3DC4-46BE-93B7-2F0303A61250}" dt="2023-09-14T12:03:06.453" v="1038" actId="20577"/>
          <ac:spMkLst>
            <pc:docMk/>
            <pc:sldMk cId="2301841930" sldId="547"/>
            <ac:spMk id="6" creationId="{AAD6D60D-5F0B-1CD3-980D-817287EBE9BD}"/>
          </ac:spMkLst>
        </pc:spChg>
      </pc:sldChg>
      <pc:sldChg chg="add del setBg">
        <pc:chgData name="Dénes" userId="f3f680a857a6f265" providerId="LiveId" clId="{F84CE12C-3DC4-46BE-93B7-2F0303A61250}" dt="2023-09-14T12:02:23.121" v="1004"/>
        <pc:sldMkLst>
          <pc:docMk/>
          <pc:sldMk cId="2542636311" sldId="547"/>
        </pc:sldMkLst>
      </pc:sldChg>
      <pc:sldChg chg="modSp add mod">
        <pc:chgData name="Dénes" userId="f3f680a857a6f265" providerId="LiveId" clId="{F84CE12C-3DC4-46BE-93B7-2F0303A61250}" dt="2023-09-14T12:02:57.239" v="1034" actId="20577"/>
        <pc:sldMkLst>
          <pc:docMk/>
          <pc:sldMk cId="1424321118" sldId="548"/>
        </pc:sldMkLst>
        <pc:spChg chg="mod">
          <ac:chgData name="Dénes" userId="f3f680a857a6f265" providerId="LiveId" clId="{F84CE12C-3DC4-46BE-93B7-2F0303A61250}" dt="2023-09-14T12:02:50.961" v="1026" actId="20577"/>
          <ac:spMkLst>
            <pc:docMk/>
            <pc:sldMk cId="1424321118" sldId="548"/>
            <ac:spMk id="4" creationId="{4C284FAE-C4EC-6DEB-4AD9-B776AAB558B2}"/>
          </ac:spMkLst>
        </pc:spChg>
        <pc:spChg chg="mod">
          <ac:chgData name="Dénes" userId="f3f680a857a6f265" providerId="LiveId" clId="{F84CE12C-3DC4-46BE-93B7-2F0303A61250}" dt="2023-09-14T12:02:57.239" v="1034" actId="20577"/>
          <ac:spMkLst>
            <pc:docMk/>
            <pc:sldMk cId="1424321118" sldId="548"/>
            <ac:spMk id="6" creationId="{AAD6D60D-5F0B-1CD3-980D-817287EBE9BD}"/>
          </ac:spMkLst>
        </pc:spChg>
      </pc:sldChg>
      <pc:sldChg chg="add del setBg">
        <pc:chgData name="Dénes" userId="f3f680a857a6f265" providerId="LiveId" clId="{F84CE12C-3DC4-46BE-93B7-2F0303A61250}" dt="2023-09-14T12:02:45.783" v="1021"/>
        <pc:sldMkLst>
          <pc:docMk/>
          <pc:sldMk cId="3052159817" sldId="548"/>
        </pc:sldMkLst>
      </pc:sldChg>
      <pc:sldChg chg="add del setBg">
        <pc:chgData name="Dénes" userId="f3f680a857a6f265" providerId="LiveId" clId="{F84CE12C-3DC4-46BE-93B7-2F0303A61250}" dt="2023-09-14T12:05:03.940" v="1041"/>
        <pc:sldMkLst>
          <pc:docMk/>
          <pc:sldMk cId="1678001719" sldId="549"/>
        </pc:sldMkLst>
      </pc:sldChg>
      <pc:sldChg chg="add del setBg">
        <pc:chgData name="Dénes" userId="f3f680a857a6f265" providerId="LiveId" clId="{F84CE12C-3DC4-46BE-93B7-2F0303A61250}" dt="2023-09-14T12:05:03.940" v="1041"/>
        <pc:sldMkLst>
          <pc:docMk/>
          <pc:sldMk cId="141572654" sldId="550"/>
        </pc:sldMkLst>
      </pc:sldChg>
      <pc:sldChg chg="add del setBg">
        <pc:chgData name="Dénes" userId="f3f680a857a6f265" providerId="LiveId" clId="{F84CE12C-3DC4-46BE-93B7-2F0303A61250}" dt="2023-09-14T12:05:03.940" v="1041"/>
        <pc:sldMkLst>
          <pc:docMk/>
          <pc:sldMk cId="763230674" sldId="551"/>
        </pc:sldMkLst>
      </pc:sldChg>
      <pc:sldChg chg="add del setBg">
        <pc:chgData name="Dénes" userId="f3f680a857a6f265" providerId="LiveId" clId="{F84CE12C-3DC4-46BE-93B7-2F0303A61250}" dt="2023-09-14T12:05:03.940" v="1041"/>
        <pc:sldMkLst>
          <pc:docMk/>
          <pc:sldMk cId="1841094970" sldId="552"/>
        </pc:sldMkLst>
      </pc:sldChg>
      <pc:sldChg chg="add del setBg">
        <pc:chgData name="Dénes" userId="f3f680a857a6f265" providerId="LiveId" clId="{F84CE12C-3DC4-46BE-93B7-2F0303A61250}" dt="2023-09-14T12:05:03.940" v="1041"/>
        <pc:sldMkLst>
          <pc:docMk/>
          <pc:sldMk cId="3533653299" sldId="553"/>
        </pc:sldMkLst>
      </pc:sldChg>
      <pc:sldChg chg="add del setBg">
        <pc:chgData name="Dénes" userId="f3f680a857a6f265" providerId="LiveId" clId="{F84CE12C-3DC4-46BE-93B7-2F0303A61250}" dt="2023-09-14T12:05:03.940" v="1041"/>
        <pc:sldMkLst>
          <pc:docMk/>
          <pc:sldMk cId="3035066022" sldId="554"/>
        </pc:sldMkLst>
      </pc:sldChg>
      <pc:sldChg chg="add del setBg">
        <pc:chgData name="Dénes" userId="f3f680a857a6f265" providerId="LiveId" clId="{F84CE12C-3DC4-46BE-93B7-2F0303A61250}" dt="2023-09-14T12:05:03.940" v="1041"/>
        <pc:sldMkLst>
          <pc:docMk/>
          <pc:sldMk cId="1585730633" sldId="555"/>
        </pc:sldMkLst>
      </pc:sldChg>
      <pc:sldChg chg="add del setBg">
        <pc:chgData name="Dénes" userId="f3f680a857a6f265" providerId="LiveId" clId="{F84CE12C-3DC4-46BE-93B7-2F0303A61250}" dt="2023-09-14T12:05:03.940" v="1041"/>
        <pc:sldMkLst>
          <pc:docMk/>
          <pc:sldMk cId="421415077" sldId="556"/>
        </pc:sldMkLst>
      </pc:sldChg>
      <pc:sldChg chg="add del setBg">
        <pc:chgData name="Dénes" userId="f3f680a857a6f265" providerId="LiveId" clId="{F84CE12C-3DC4-46BE-93B7-2F0303A61250}" dt="2023-09-14T12:05:03.940" v="1041"/>
        <pc:sldMkLst>
          <pc:docMk/>
          <pc:sldMk cId="2375528992" sldId="557"/>
        </pc:sldMkLst>
      </pc:sldChg>
      <pc:sldChg chg="add del setBg">
        <pc:chgData name="Dénes" userId="f3f680a857a6f265" providerId="LiveId" clId="{F84CE12C-3DC4-46BE-93B7-2F0303A61250}" dt="2023-09-14T12:05:03.940" v="1041"/>
        <pc:sldMkLst>
          <pc:docMk/>
          <pc:sldMk cId="2158088739" sldId="558"/>
        </pc:sldMkLst>
      </pc:sldChg>
      <pc:sldChg chg="add del setBg">
        <pc:chgData name="Dénes" userId="f3f680a857a6f265" providerId="LiveId" clId="{F84CE12C-3DC4-46BE-93B7-2F0303A61250}" dt="2023-09-14T12:05:03.940" v="1041"/>
        <pc:sldMkLst>
          <pc:docMk/>
          <pc:sldMk cId="3840018987" sldId="559"/>
        </pc:sldMkLst>
      </pc:sldChg>
      <pc:sldChg chg="add del setBg">
        <pc:chgData name="Dénes" userId="f3f680a857a6f265" providerId="LiveId" clId="{F84CE12C-3DC4-46BE-93B7-2F0303A61250}" dt="2023-09-14T12:05:03.940" v="1041"/>
        <pc:sldMkLst>
          <pc:docMk/>
          <pc:sldMk cId="3938956679" sldId="560"/>
        </pc:sldMkLst>
      </pc:sldChg>
      <pc:sldChg chg="add del setBg">
        <pc:chgData name="Dénes" userId="f3f680a857a6f265" providerId="LiveId" clId="{F84CE12C-3DC4-46BE-93B7-2F0303A61250}" dt="2023-09-14T12:05:03.940" v="1041"/>
        <pc:sldMkLst>
          <pc:docMk/>
          <pc:sldMk cId="4167726172" sldId="561"/>
        </pc:sldMkLst>
      </pc:sldChg>
      <pc:sldChg chg="add del setBg">
        <pc:chgData name="Dénes" userId="f3f680a857a6f265" providerId="LiveId" clId="{F84CE12C-3DC4-46BE-93B7-2F0303A61250}" dt="2023-09-14T12:05:03.940" v="1041"/>
        <pc:sldMkLst>
          <pc:docMk/>
          <pc:sldMk cId="1671343610" sldId="562"/>
        </pc:sldMkLst>
      </pc:sldChg>
      <pc:sldChg chg="add del setBg">
        <pc:chgData name="Dénes" userId="f3f680a857a6f265" providerId="LiveId" clId="{F84CE12C-3DC4-46BE-93B7-2F0303A61250}" dt="2023-09-14T12:05:03.940" v="1041"/>
        <pc:sldMkLst>
          <pc:docMk/>
          <pc:sldMk cId="2189748569" sldId="563"/>
        </pc:sldMkLst>
      </pc:sldChg>
      <pc:sldChg chg="add del setBg">
        <pc:chgData name="Dénes" userId="f3f680a857a6f265" providerId="LiveId" clId="{F84CE12C-3DC4-46BE-93B7-2F0303A61250}" dt="2023-09-14T12:05:03.940" v="1041"/>
        <pc:sldMkLst>
          <pc:docMk/>
          <pc:sldMk cId="3044552965" sldId="564"/>
        </pc:sldMkLst>
      </pc:sldChg>
      <pc:sldChg chg="add del setBg">
        <pc:chgData name="Dénes" userId="f3f680a857a6f265" providerId="LiveId" clId="{F84CE12C-3DC4-46BE-93B7-2F0303A61250}" dt="2023-09-14T12:05:03.940" v="1041"/>
        <pc:sldMkLst>
          <pc:docMk/>
          <pc:sldMk cId="3909984589" sldId="565"/>
        </pc:sldMkLst>
      </pc:sldChg>
      <pc:sldChg chg="addSp delSp add del mod setBg">
        <pc:chgData name="Dénes" userId="f3f680a857a6f265" providerId="LiveId" clId="{F84CE12C-3DC4-46BE-93B7-2F0303A61250}" dt="2023-09-14T12:05:19.184" v="1043" actId="22"/>
        <pc:sldMkLst>
          <pc:docMk/>
          <pc:sldMk cId="1246735829" sldId="566"/>
        </pc:sldMkLst>
        <pc:picChg chg="add del">
          <ac:chgData name="Dénes" userId="f3f680a857a6f265" providerId="LiveId" clId="{F84CE12C-3DC4-46BE-93B7-2F0303A61250}" dt="2023-09-14T12:05:19.184" v="1043" actId="22"/>
          <ac:picMkLst>
            <pc:docMk/>
            <pc:sldMk cId="1246735829" sldId="566"/>
            <ac:picMk id="6" creationId="{7AD52E96-BAB3-158B-9531-5F3D356E1D48}"/>
          </ac:picMkLst>
        </pc:picChg>
      </pc:sldChg>
      <pc:sldChg chg="addSp modSp add mod">
        <pc:chgData name="Dénes" userId="f3f680a857a6f265" providerId="LiveId" clId="{F84CE12C-3DC4-46BE-93B7-2F0303A61250}" dt="2023-09-14T12:06:18.609" v="1112" actId="20577"/>
        <pc:sldMkLst>
          <pc:docMk/>
          <pc:sldMk cId="2105519805" sldId="567"/>
        </pc:sldMkLst>
        <pc:spChg chg="add mod">
          <ac:chgData name="Dénes" userId="f3f680a857a6f265" providerId="LiveId" clId="{F84CE12C-3DC4-46BE-93B7-2F0303A61250}" dt="2023-09-14T12:06:08.385" v="1100" actId="20577"/>
          <ac:spMkLst>
            <pc:docMk/>
            <pc:sldMk cId="2105519805" sldId="567"/>
            <ac:spMk id="4" creationId="{813205DA-8BB1-7113-87FB-93267E22AC6B}"/>
          </ac:spMkLst>
        </pc:spChg>
        <pc:spChg chg="add mod">
          <ac:chgData name="Dénes" userId="f3f680a857a6f265" providerId="LiveId" clId="{F84CE12C-3DC4-46BE-93B7-2F0303A61250}" dt="2023-09-14T12:06:18.609" v="1112" actId="20577"/>
          <ac:spMkLst>
            <pc:docMk/>
            <pc:sldMk cId="2105519805" sldId="567"/>
            <ac:spMk id="6" creationId="{AA6B6660-8887-B6A1-A7E4-EA817A2F49D2}"/>
          </ac:spMkLst>
        </pc:spChg>
      </pc:sldChg>
      <pc:sldChg chg="modSp add mod">
        <pc:chgData name="Dénes" userId="f3f680a857a6f265" providerId="LiveId" clId="{F84CE12C-3DC4-46BE-93B7-2F0303A61250}" dt="2023-09-14T12:06:46.158" v="1144" actId="20577"/>
        <pc:sldMkLst>
          <pc:docMk/>
          <pc:sldMk cId="1058933024" sldId="568"/>
        </pc:sldMkLst>
        <pc:spChg chg="mod">
          <ac:chgData name="Dénes" userId="f3f680a857a6f265" providerId="LiveId" clId="{F84CE12C-3DC4-46BE-93B7-2F0303A61250}" dt="2023-09-14T12:06:46.158" v="1144" actId="20577"/>
          <ac:spMkLst>
            <pc:docMk/>
            <pc:sldMk cId="1058933024" sldId="568"/>
            <ac:spMk id="4" creationId="{813205DA-8BB1-7113-87FB-93267E22AC6B}"/>
          </ac:spMkLst>
        </pc:spChg>
      </pc:sldChg>
      <pc:sldChg chg="add del setBg">
        <pc:chgData name="Dénes" userId="f3f680a857a6f265" providerId="LiveId" clId="{F84CE12C-3DC4-46BE-93B7-2F0303A61250}" dt="2023-09-14T12:06:33.960" v="1114"/>
        <pc:sldMkLst>
          <pc:docMk/>
          <pc:sldMk cId="4147046530" sldId="568"/>
        </pc:sldMkLst>
      </pc:sldChg>
      <pc:sldChg chg="addSp delSp modSp add mod">
        <pc:chgData name="Dénes" userId="f3f680a857a6f265" providerId="LiveId" clId="{F84CE12C-3DC4-46BE-93B7-2F0303A61250}" dt="2023-09-14T12:07:17.432" v="1157" actId="20577"/>
        <pc:sldMkLst>
          <pc:docMk/>
          <pc:sldMk cId="1360297229" sldId="569"/>
        </pc:sldMkLst>
        <pc:spChg chg="del">
          <ac:chgData name="Dénes" userId="f3f680a857a6f265" providerId="LiveId" clId="{F84CE12C-3DC4-46BE-93B7-2F0303A61250}" dt="2023-09-14T12:07:06.090" v="1148" actId="478"/>
          <ac:spMkLst>
            <pc:docMk/>
            <pc:sldMk cId="1360297229" sldId="569"/>
            <ac:spMk id="2" creationId="{FC4383FA-EEB7-47D9-935D-7234D206AD1E}"/>
          </ac:spMkLst>
        </pc:spChg>
        <pc:spChg chg="mod">
          <ac:chgData name="Dénes" userId="f3f680a857a6f265" providerId="LiveId" clId="{F84CE12C-3DC4-46BE-93B7-2F0303A61250}" dt="2023-09-14T12:07:17.432" v="1157" actId="20577"/>
          <ac:spMkLst>
            <pc:docMk/>
            <pc:sldMk cId="1360297229" sldId="569"/>
            <ac:spMk id="3" creationId="{6F9B4B59-5D5E-A3BC-BAC7-F1E81A8F2998}"/>
          </ac:spMkLst>
        </pc:spChg>
        <pc:spChg chg="del mod">
          <ac:chgData name="Dénes" userId="f3f680a857a6f265" providerId="LiveId" clId="{F84CE12C-3DC4-46BE-93B7-2F0303A61250}" dt="2023-09-14T12:07:13.783" v="1154" actId="478"/>
          <ac:spMkLst>
            <pc:docMk/>
            <pc:sldMk cId="1360297229" sldId="569"/>
            <ac:spMk id="4" creationId="{813205DA-8BB1-7113-87FB-93267E22AC6B}"/>
          </ac:spMkLst>
        </pc:spChg>
        <pc:spChg chg="del">
          <ac:chgData name="Dénes" userId="f3f680a857a6f265" providerId="LiveId" clId="{F84CE12C-3DC4-46BE-93B7-2F0303A61250}" dt="2023-09-14T12:07:15.649" v="1155" actId="478"/>
          <ac:spMkLst>
            <pc:docMk/>
            <pc:sldMk cId="1360297229" sldId="569"/>
            <ac:spMk id="6" creationId="{AA6B6660-8887-B6A1-A7E4-EA817A2F49D2}"/>
          </ac:spMkLst>
        </pc:spChg>
        <pc:spChg chg="add del mod">
          <ac:chgData name="Dénes" userId="f3f680a857a6f265" providerId="LiveId" clId="{F84CE12C-3DC4-46BE-93B7-2F0303A61250}" dt="2023-09-14T12:07:10.554" v="1151" actId="478"/>
          <ac:spMkLst>
            <pc:docMk/>
            <pc:sldMk cId="1360297229" sldId="569"/>
            <ac:spMk id="8" creationId="{AD0957D6-6992-4649-9E0C-6A970B9278AC}"/>
          </ac:spMkLst>
        </pc:spChg>
        <pc:spChg chg="add del mod">
          <ac:chgData name="Dénes" userId="f3f680a857a6f265" providerId="LiveId" clId="{F84CE12C-3DC4-46BE-93B7-2F0303A61250}" dt="2023-09-14T12:07:07.393" v="1150"/>
          <ac:spMkLst>
            <pc:docMk/>
            <pc:sldMk cId="1360297229" sldId="569"/>
            <ac:spMk id="9" creationId="{73EE9006-03FD-F361-8604-DC1BDD637EE6}"/>
          </ac:spMkLst>
        </pc:spChg>
        <pc:spChg chg="add mod">
          <ac:chgData name="Dénes" userId="f3f680a857a6f265" providerId="LiveId" clId="{F84CE12C-3DC4-46BE-93B7-2F0303A61250}" dt="2023-09-14T12:07:10.926" v="1152"/>
          <ac:spMkLst>
            <pc:docMk/>
            <pc:sldMk cId="1360297229" sldId="569"/>
            <ac:spMk id="10" creationId="{0CFE3747-1FBF-E8B2-00EB-A39708C95920}"/>
          </ac:spMkLst>
        </pc:spChg>
      </pc:sldChg>
      <pc:sldChg chg="add del setBg">
        <pc:chgData name="Dénes" userId="f3f680a857a6f265" providerId="LiveId" clId="{F84CE12C-3DC4-46BE-93B7-2F0303A61250}" dt="2023-09-14T12:06:54.915" v="1146"/>
        <pc:sldMkLst>
          <pc:docMk/>
          <pc:sldMk cId="3149339382" sldId="569"/>
        </pc:sldMkLst>
      </pc:sldChg>
      <pc:sldChg chg="addSp delSp modSp add mod">
        <pc:chgData name="Dénes" userId="f3f680a857a6f265" providerId="LiveId" clId="{F84CE12C-3DC4-46BE-93B7-2F0303A61250}" dt="2023-09-14T12:08:48.784" v="1184"/>
        <pc:sldMkLst>
          <pc:docMk/>
          <pc:sldMk cId="2440093772" sldId="570"/>
        </pc:sldMkLst>
        <pc:spChg chg="add mod">
          <ac:chgData name="Dénes" userId="f3f680a857a6f265" providerId="LiveId" clId="{F84CE12C-3DC4-46BE-93B7-2F0303A61250}" dt="2023-09-14T12:08:48.784" v="1184"/>
          <ac:spMkLst>
            <pc:docMk/>
            <pc:sldMk cId="2440093772" sldId="570"/>
            <ac:spMk id="4" creationId="{4AB1B967-B042-E14F-A44A-3F8F44C16EC0}"/>
          </ac:spMkLst>
        </pc:spChg>
        <pc:spChg chg="add mod">
          <ac:chgData name="Dénes" userId="f3f680a857a6f265" providerId="LiveId" clId="{F84CE12C-3DC4-46BE-93B7-2F0303A61250}" dt="2023-09-14T12:08:10.944" v="1159"/>
          <ac:spMkLst>
            <pc:docMk/>
            <pc:sldMk cId="2440093772" sldId="570"/>
            <ac:spMk id="6" creationId="{8151A748-515C-D2C9-5E2F-858C0E9A2E9B}"/>
          </ac:spMkLst>
        </pc:spChg>
        <pc:picChg chg="add del">
          <ac:chgData name="Dénes" userId="f3f680a857a6f265" providerId="LiveId" clId="{F84CE12C-3DC4-46BE-93B7-2F0303A61250}" dt="2023-09-14T12:08:16.615" v="1161" actId="22"/>
          <ac:picMkLst>
            <pc:docMk/>
            <pc:sldMk cId="2440093772" sldId="570"/>
            <ac:picMk id="8" creationId="{E8A340BA-DF2C-5DE5-A699-1D9C03E074D7}"/>
          </ac:picMkLst>
        </pc:picChg>
      </pc:sldChg>
      <pc:sldChg chg="add">
        <pc:chgData name="Dénes" userId="f3f680a857a6f265" providerId="LiveId" clId="{F84CE12C-3DC4-46BE-93B7-2F0303A61250}" dt="2023-09-14T12:08:25.278" v="1164"/>
        <pc:sldMkLst>
          <pc:docMk/>
          <pc:sldMk cId="1653503815" sldId="571"/>
        </pc:sldMkLst>
      </pc:sldChg>
      <pc:sldChg chg="add del setBg">
        <pc:chgData name="Dénes" userId="f3f680a857a6f265" providerId="LiveId" clId="{F84CE12C-3DC4-46BE-93B7-2F0303A61250}" dt="2023-09-14T12:08:25.172" v="1163"/>
        <pc:sldMkLst>
          <pc:docMk/>
          <pc:sldMk cId="2884707691" sldId="571"/>
        </pc:sldMkLst>
      </pc:sldChg>
      <pc:sldChg chg="add">
        <pc:chgData name="Dénes" userId="f3f680a857a6f265" providerId="LiveId" clId="{F84CE12C-3DC4-46BE-93B7-2F0303A61250}" dt="2023-09-14T12:08:25.278" v="1164"/>
        <pc:sldMkLst>
          <pc:docMk/>
          <pc:sldMk cId="1098535393" sldId="572"/>
        </pc:sldMkLst>
      </pc:sldChg>
      <pc:sldChg chg="add del setBg">
        <pc:chgData name="Dénes" userId="f3f680a857a6f265" providerId="LiveId" clId="{F84CE12C-3DC4-46BE-93B7-2F0303A61250}" dt="2023-09-14T12:08:25.172" v="1163"/>
        <pc:sldMkLst>
          <pc:docMk/>
          <pc:sldMk cId="3035377570" sldId="572"/>
        </pc:sldMkLst>
      </pc:sldChg>
      <pc:sldChg chg="add del setBg">
        <pc:chgData name="Dénes" userId="f3f680a857a6f265" providerId="LiveId" clId="{F84CE12C-3DC4-46BE-93B7-2F0303A61250}" dt="2023-09-14T12:08:25.278" v="1164"/>
        <pc:sldMkLst>
          <pc:docMk/>
          <pc:sldMk cId="4282864340" sldId="573"/>
        </pc:sldMkLst>
      </pc:sldChg>
      <pc:sldChg chg="add del setBg">
        <pc:chgData name="Dénes" userId="f3f680a857a6f265" providerId="LiveId" clId="{F84CE12C-3DC4-46BE-93B7-2F0303A61250}" dt="2023-09-14T12:08:25.278" v="1164"/>
        <pc:sldMkLst>
          <pc:docMk/>
          <pc:sldMk cId="1856053704" sldId="574"/>
        </pc:sldMkLst>
      </pc:sldChg>
      <pc:sldChg chg="add del setBg">
        <pc:chgData name="Dénes" userId="f3f680a857a6f265" providerId="LiveId" clId="{F84CE12C-3DC4-46BE-93B7-2F0303A61250}" dt="2023-09-14T12:08:25.278" v="1164"/>
        <pc:sldMkLst>
          <pc:docMk/>
          <pc:sldMk cId="966100698" sldId="575"/>
        </pc:sldMkLst>
      </pc:sldChg>
      <pc:sldChg chg="add del setBg">
        <pc:chgData name="Dénes" userId="f3f680a857a6f265" providerId="LiveId" clId="{F84CE12C-3DC4-46BE-93B7-2F0303A61250}" dt="2023-09-14T12:08:25.278" v="1164"/>
        <pc:sldMkLst>
          <pc:docMk/>
          <pc:sldMk cId="3785251360" sldId="576"/>
        </pc:sldMkLst>
      </pc:sldChg>
      <pc:sldChg chg="add del setBg">
        <pc:chgData name="Dénes" userId="f3f680a857a6f265" providerId="LiveId" clId="{F84CE12C-3DC4-46BE-93B7-2F0303A61250}" dt="2023-09-14T12:08:25.278" v="1164"/>
        <pc:sldMkLst>
          <pc:docMk/>
          <pc:sldMk cId="2648149650" sldId="577"/>
        </pc:sldMkLst>
      </pc:sldChg>
      <pc:sldChg chg="add del setBg">
        <pc:chgData name="Dénes" userId="f3f680a857a6f265" providerId="LiveId" clId="{F84CE12C-3DC4-46BE-93B7-2F0303A61250}" dt="2023-09-14T12:08:25.278" v="1164"/>
        <pc:sldMkLst>
          <pc:docMk/>
          <pc:sldMk cId="4213433126" sldId="578"/>
        </pc:sldMkLst>
      </pc:sldChg>
      <pc:sldChg chg="add del setBg">
        <pc:chgData name="Dénes" userId="f3f680a857a6f265" providerId="LiveId" clId="{F84CE12C-3DC4-46BE-93B7-2F0303A61250}" dt="2023-09-14T12:08:25.278" v="1164"/>
        <pc:sldMkLst>
          <pc:docMk/>
          <pc:sldMk cId="3234710729" sldId="579"/>
        </pc:sldMkLst>
      </pc:sldChg>
      <pc:sldChg chg="add del setBg">
        <pc:chgData name="Dénes" userId="f3f680a857a6f265" providerId="LiveId" clId="{F84CE12C-3DC4-46BE-93B7-2F0303A61250}" dt="2023-09-14T12:08:25.278" v="1164"/>
        <pc:sldMkLst>
          <pc:docMk/>
          <pc:sldMk cId="583315060" sldId="580"/>
        </pc:sldMkLst>
      </pc:sldChg>
      <pc:sldChg chg="add">
        <pc:chgData name="Dénes" userId="f3f680a857a6f265" providerId="LiveId" clId="{F84CE12C-3DC4-46BE-93B7-2F0303A61250}" dt="2023-09-14T12:08:25.278" v="1164"/>
        <pc:sldMkLst>
          <pc:docMk/>
          <pc:sldMk cId="72209268" sldId="581"/>
        </pc:sldMkLst>
      </pc:sldChg>
      <pc:sldChg chg="add del setBg">
        <pc:chgData name="Dénes" userId="f3f680a857a6f265" providerId="LiveId" clId="{F84CE12C-3DC4-46BE-93B7-2F0303A61250}" dt="2023-09-14T12:08:25.172" v="1163"/>
        <pc:sldMkLst>
          <pc:docMk/>
          <pc:sldMk cId="870949449" sldId="581"/>
        </pc:sldMkLst>
      </pc:sldChg>
      <pc:sldChg chg="add del setBg">
        <pc:chgData name="Dénes" userId="f3f680a857a6f265" providerId="LiveId" clId="{F84CE12C-3DC4-46BE-93B7-2F0303A61250}" dt="2023-09-14T12:08:25.278" v="1164"/>
        <pc:sldMkLst>
          <pc:docMk/>
          <pc:sldMk cId="4172022794" sldId="582"/>
        </pc:sldMkLst>
      </pc:sldChg>
      <pc:sldChg chg="add del setBg">
        <pc:chgData name="Dénes" userId="f3f680a857a6f265" providerId="LiveId" clId="{F84CE12C-3DC4-46BE-93B7-2F0303A61250}" dt="2023-09-14T12:08:25.278" v="1164"/>
        <pc:sldMkLst>
          <pc:docMk/>
          <pc:sldMk cId="1437206304" sldId="583"/>
        </pc:sldMkLst>
      </pc:sldChg>
      <pc:sldChg chg="add del setBg">
        <pc:chgData name="Dénes" userId="f3f680a857a6f265" providerId="LiveId" clId="{F84CE12C-3DC4-46BE-93B7-2F0303A61250}" dt="2023-09-14T12:08:25.278" v="1164"/>
        <pc:sldMkLst>
          <pc:docMk/>
          <pc:sldMk cId="472939313" sldId="584"/>
        </pc:sldMkLst>
      </pc:sldChg>
      <pc:sldChg chg="add del setBg">
        <pc:chgData name="Dénes" userId="f3f680a857a6f265" providerId="LiveId" clId="{F84CE12C-3DC4-46BE-93B7-2F0303A61250}" dt="2023-09-14T12:08:25.278" v="1164"/>
        <pc:sldMkLst>
          <pc:docMk/>
          <pc:sldMk cId="2284599552" sldId="585"/>
        </pc:sldMkLst>
      </pc:sldChg>
      <pc:sldChg chg="add del setBg">
        <pc:chgData name="Dénes" userId="f3f680a857a6f265" providerId="LiveId" clId="{F84CE12C-3DC4-46BE-93B7-2F0303A61250}" dt="2023-09-14T12:08:25.278" v="1164"/>
        <pc:sldMkLst>
          <pc:docMk/>
          <pc:sldMk cId="682413280" sldId="586"/>
        </pc:sldMkLst>
      </pc:sldChg>
      <pc:sldChg chg="add del setBg">
        <pc:chgData name="Dénes" userId="f3f680a857a6f265" providerId="LiveId" clId="{F84CE12C-3DC4-46BE-93B7-2F0303A61250}" dt="2023-09-14T12:08:25.278" v="1164"/>
        <pc:sldMkLst>
          <pc:docMk/>
          <pc:sldMk cId="3293932739" sldId="587"/>
        </pc:sldMkLst>
      </pc:sldChg>
      <pc:sldChg chg="add del setBg">
        <pc:chgData name="Dénes" userId="f3f680a857a6f265" providerId="LiveId" clId="{F84CE12C-3DC4-46BE-93B7-2F0303A61250}" dt="2023-09-14T12:08:25.278" v="1164"/>
        <pc:sldMkLst>
          <pc:docMk/>
          <pc:sldMk cId="2547450586" sldId="588"/>
        </pc:sldMkLst>
      </pc:sldChg>
      <pc:sldChg chg="add del setBg">
        <pc:chgData name="Dénes" userId="f3f680a857a6f265" providerId="LiveId" clId="{F84CE12C-3DC4-46BE-93B7-2F0303A61250}" dt="2023-09-14T12:08:25.278" v="1164"/>
        <pc:sldMkLst>
          <pc:docMk/>
          <pc:sldMk cId="1270993883" sldId="589"/>
        </pc:sldMkLst>
      </pc:sldChg>
      <pc:sldChg chg="add del setBg">
        <pc:chgData name="Dénes" userId="f3f680a857a6f265" providerId="LiveId" clId="{F84CE12C-3DC4-46BE-93B7-2F0303A61250}" dt="2023-09-14T12:08:25.278" v="1164"/>
        <pc:sldMkLst>
          <pc:docMk/>
          <pc:sldMk cId="3734167973" sldId="590"/>
        </pc:sldMkLst>
      </pc:sldChg>
      <pc:sldChg chg="add del setBg">
        <pc:chgData name="Dénes" userId="f3f680a857a6f265" providerId="LiveId" clId="{F84CE12C-3DC4-46BE-93B7-2F0303A61250}" dt="2023-09-14T12:08:25.278" v="1164"/>
        <pc:sldMkLst>
          <pc:docMk/>
          <pc:sldMk cId="1911904420" sldId="591"/>
        </pc:sldMkLst>
      </pc:sldChg>
      <pc:sldChg chg="add del setBg">
        <pc:chgData name="Dénes" userId="f3f680a857a6f265" providerId="LiveId" clId="{F84CE12C-3DC4-46BE-93B7-2F0303A61250}" dt="2023-09-14T12:08:25.278" v="1164"/>
        <pc:sldMkLst>
          <pc:docMk/>
          <pc:sldMk cId="1927289086" sldId="592"/>
        </pc:sldMkLst>
      </pc:sldChg>
      <pc:sldChg chg="add del setBg">
        <pc:chgData name="Dénes" userId="f3f680a857a6f265" providerId="LiveId" clId="{F84CE12C-3DC4-46BE-93B7-2F0303A61250}" dt="2023-09-14T12:08:25.278" v="1164"/>
        <pc:sldMkLst>
          <pc:docMk/>
          <pc:sldMk cId="4004862871" sldId="593"/>
        </pc:sldMkLst>
      </pc:sldChg>
      <pc:sldChg chg="add del setBg">
        <pc:chgData name="Dénes" userId="f3f680a857a6f265" providerId="LiveId" clId="{F84CE12C-3DC4-46BE-93B7-2F0303A61250}" dt="2023-09-14T12:08:25.278" v="1164"/>
        <pc:sldMkLst>
          <pc:docMk/>
          <pc:sldMk cId="2632224661" sldId="594"/>
        </pc:sldMkLst>
      </pc:sldChg>
      <pc:sldChg chg="add del setBg">
        <pc:chgData name="Dénes" userId="f3f680a857a6f265" providerId="LiveId" clId="{F84CE12C-3DC4-46BE-93B7-2F0303A61250}" dt="2023-09-14T12:08:25.278" v="1164"/>
        <pc:sldMkLst>
          <pc:docMk/>
          <pc:sldMk cId="4094883228" sldId="595"/>
        </pc:sldMkLst>
      </pc:sldChg>
      <pc:sldChg chg="add del setBg">
        <pc:chgData name="Dénes" userId="f3f680a857a6f265" providerId="LiveId" clId="{F84CE12C-3DC4-46BE-93B7-2F0303A61250}" dt="2023-09-14T12:08:25.278" v="1164"/>
        <pc:sldMkLst>
          <pc:docMk/>
          <pc:sldMk cId="1579085992" sldId="596"/>
        </pc:sldMkLst>
      </pc:sldChg>
      <pc:sldChg chg="add del setBg">
        <pc:chgData name="Dénes" userId="f3f680a857a6f265" providerId="LiveId" clId="{F84CE12C-3DC4-46BE-93B7-2F0303A61250}" dt="2023-09-14T12:08:25.278" v="1164"/>
        <pc:sldMkLst>
          <pc:docMk/>
          <pc:sldMk cId="1925727134" sldId="597"/>
        </pc:sldMkLst>
      </pc:sldChg>
      <pc:sldChg chg="add del setBg">
        <pc:chgData name="Dénes" userId="f3f680a857a6f265" providerId="LiveId" clId="{F84CE12C-3DC4-46BE-93B7-2F0303A61250}" dt="2023-09-14T12:08:25.278" v="1164"/>
        <pc:sldMkLst>
          <pc:docMk/>
          <pc:sldMk cId="3284488536" sldId="598"/>
        </pc:sldMkLst>
      </pc:sldChg>
      <pc:sldChg chg="add del setBg">
        <pc:chgData name="Dénes" userId="f3f680a857a6f265" providerId="LiveId" clId="{F84CE12C-3DC4-46BE-93B7-2F0303A61250}" dt="2023-09-14T12:08:25.278" v="1164"/>
        <pc:sldMkLst>
          <pc:docMk/>
          <pc:sldMk cId="1956501485" sldId="599"/>
        </pc:sldMkLst>
      </pc:sldChg>
      <pc:sldChg chg="add del setBg">
        <pc:chgData name="Dénes" userId="f3f680a857a6f265" providerId="LiveId" clId="{F84CE12C-3DC4-46BE-93B7-2F0303A61250}" dt="2023-09-14T12:08:25.278" v="1164"/>
        <pc:sldMkLst>
          <pc:docMk/>
          <pc:sldMk cId="1408728460" sldId="600"/>
        </pc:sldMkLst>
      </pc:sldChg>
      <pc:sldChg chg="add del setBg">
        <pc:chgData name="Dénes" userId="f3f680a857a6f265" providerId="LiveId" clId="{F84CE12C-3DC4-46BE-93B7-2F0303A61250}" dt="2023-09-14T12:08:25.278" v="1164"/>
        <pc:sldMkLst>
          <pc:docMk/>
          <pc:sldMk cId="3898095728" sldId="601"/>
        </pc:sldMkLst>
      </pc:sldChg>
      <pc:sldChg chg="add del setBg">
        <pc:chgData name="Dénes" userId="f3f680a857a6f265" providerId="LiveId" clId="{F84CE12C-3DC4-46BE-93B7-2F0303A61250}" dt="2023-09-14T12:08:25.278" v="1164"/>
        <pc:sldMkLst>
          <pc:docMk/>
          <pc:sldMk cId="1451544127" sldId="602"/>
        </pc:sldMkLst>
      </pc:sldChg>
      <pc:sldChg chg="add del setBg">
        <pc:chgData name="Dénes" userId="f3f680a857a6f265" providerId="LiveId" clId="{F84CE12C-3DC4-46BE-93B7-2F0303A61250}" dt="2023-09-14T12:08:25.278" v="1164"/>
        <pc:sldMkLst>
          <pc:docMk/>
          <pc:sldMk cId="561152640" sldId="603"/>
        </pc:sldMkLst>
      </pc:sldChg>
      <pc:sldChg chg="add del setBg">
        <pc:chgData name="Dénes" userId="f3f680a857a6f265" providerId="LiveId" clId="{F84CE12C-3DC4-46BE-93B7-2F0303A61250}" dt="2023-09-14T12:08:25.278" v="1164"/>
        <pc:sldMkLst>
          <pc:docMk/>
          <pc:sldMk cId="1291507706" sldId="604"/>
        </pc:sldMkLst>
      </pc:sldChg>
      <pc:sldChg chg="add del setBg">
        <pc:chgData name="Dénes" userId="f3f680a857a6f265" providerId="LiveId" clId="{F84CE12C-3DC4-46BE-93B7-2F0303A61250}" dt="2023-09-14T12:08:25.278" v="1164"/>
        <pc:sldMkLst>
          <pc:docMk/>
          <pc:sldMk cId="4101523271" sldId="605"/>
        </pc:sldMkLst>
      </pc:sldChg>
      <pc:sldChg chg="add del setBg">
        <pc:chgData name="Dénes" userId="f3f680a857a6f265" providerId="LiveId" clId="{F84CE12C-3DC4-46BE-93B7-2F0303A61250}" dt="2023-09-14T12:08:25.278" v="1164"/>
        <pc:sldMkLst>
          <pc:docMk/>
          <pc:sldMk cId="1340139272" sldId="606"/>
        </pc:sldMkLst>
      </pc:sldChg>
      <pc:sldChg chg="add del setBg">
        <pc:chgData name="Dénes" userId="f3f680a857a6f265" providerId="LiveId" clId="{F84CE12C-3DC4-46BE-93B7-2F0303A61250}" dt="2023-09-14T12:08:25.278" v="1164"/>
        <pc:sldMkLst>
          <pc:docMk/>
          <pc:sldMk cId="2105655249" sldId="607"/>
        </pc:sldMkLst>
      </pc:sldChg>
      <pc:sldChg chg="add del setBg">
        <pc:chgData name="Dénes" userId="f3f680a857a6f265" providerId="LiveId" clId="{F84CE12C-3DC4-46BE-93B7-2F0303A61250}" dt="2023-09-14T12:08:25.278" v="1164"/>
        <pc:sldMkLst>
          <pc:docMk/>
          <pc:sldMk cId="1323244745" sldId="608"/>
        </pc:sldMkLst>
      </pc:sldChg>
      <pc:sldChg chg="modSp add mod ord">
        <pc:chgData name="Dénes" userId="f3f680a857a6f265" providerId="LiveId" clId="{F84CE12C-3DC4-46BE-93B7-2F0303A61250}" dt="2023-09-14T12:11:23.951" v="1204" actId="20577"/>
        <pc:sldMkLst>
          <pc:docMk/>
          <pc:sldMk cId="708627582" sldId="609"/>
        </pc:sldMkLst>
        <pc:spChg chg="mod">
          <ac:chgData name="Dénes" userId="f3f680a857a6f265" providerId="LiveId" clId="{F84CE12C-3DC4-46BE-93B7-2F0303A61250}" dt="2023-09-14T12:11:23.951" v="1204" actId="20577"/>
          <ac:spMkLst>
            <pc:docMk/>
            <pc:sldMk cId="708627582" sldId="609"/>
            <ac:spMk id="4" creationId="{4AB1B967-B042-E14F-A44A-3F8F44C16EC0}"/>
          </ac:spMkLst>
        </pc:spChg>
      </pc:sldChg>
      <pc:sldChg chg="add">
        <pc:chgData name="Dénes" userId="f3f680a857a6f265" providerId="LiveId" clId="{F84CE12C-3DC4-46BE-93B7-2F0303A61250}" dt="2023-09-14T12:11:33.440" v="1207"/>
        <pc:sldMkLst>
          <pc:docMk/>
          <pc:sldMk cId="1717226998" sldId="610"/>
        </pc:sldMkLst>
      </pc:sldChg>
      <pc:sldChg chg="add del setBg">
        <pc:chgData name="Dénes" userId="f3f680a857a6f265" providerId="LiveId" clId="{F84CE12C-3DC4-46BE-93B7-2F0303A61250}" dt="2023-09-14T12:11:33.383" v="1206"/>
        <pc:sldMkLst>
          <pc:docMk/>
          <pc:sldMk cId="2805987968" sldId="610"/>
        </pc:sldMkLst>
      </pc:sldChg>
      <pc:sldChg chg="add del setBg">
        <pc:chgData name="Dénes" userId="f3f680a857a6f265" providerId="LiveId" clId="{F84CE12C-3DC4-46BE-93B7-2F0303A61250}" dt="2023-09-14T12:11:33.440" v="1207"/>
        <pc:sldMkLst>
          <pc:docMk/>
          <pc:sldMk cId="3719659140" sldId="611"/>
        </pc:sldMkLst>
      </pc:sldChg>
      <pc:sldChg chg="add del setBg">
        <pc:chgData name="Dénes" userId="f3f680a857a6f265" providerId="LiveId" clId="{F84CE12C-3DC4-46BE-93B7-2F0303A61250}" dt="2023-09-14T12:11:33.440" v="1207"/>
        <pc:sldMkLst>
          <pc:docMk/>
          <pc:sldMk cId="2015789903" sldId="612"/>
        </pc:sldMkLst>
      </pc:sldChg>
      <pc:sldChg chg="add del setBg">
        <pc:chgData name="Dénes" userId="f3f680a857a6f265" providerId="LiveId" clId="{F84CE12C-3DC4-46BE-93B7-2F0303A61250}" dt="2023-09-14T12:11:33.440" v="1207"/>
        <pc:sldMkLst>
          <pc:docMk/>
          <pc:sldMk cId="2220175225" sldId="613"/>
        </pc:sldMkLst>
      </pc:sldChg>
      <pc:sldChg chg="add del setBg">
        <pc:chgData name="Dénes" userId="f3f680a857a6f265" providerId="LiveId" clId="{F84CE12C-3DC4-46BE-93B7-2F0303A61250}" dt="2023-09-14T12:11:33.440" v="1207"/>
        <pc:sldMkLst>
          <pc:docMk/>
          <pc:sldMk cId="1040875762" sldId="614"/>
        </pc:sldMkLst>
      </pc:sldChg>
      <pc:sldChg chg="add del setBg">
        <pc:chgData name="Dénes" userId="f3f680a857a6f265" providerId="LiveId" clId="{F84CE12C-3DC4-46BE-93B7-2F0303A61250}" dt="2023-09-14T12:11:33.440" v="1207"/>
        <pc:sldMkLst>
          <pc:docMk/>
          <pc:sldMk cId="769459795" sldId="615"/>
        </pc:sldMkLst>
      </pc:sldChg>
      <pc:sldChg chg="add del setBg">
        <pc:chgData name="Dénes" userId="f3f680a857a6f265" providerId="LiveId" clId="{F84CE12C-3DC4-46BE-93B7-2F0303A61250}" dt="2023-09-14T12:11:33.440" v="1207"/>
        <pc:sldMkLst>
          <pc:docMk/>
          <pc:sldMk cId="1194133328" sldId="616"/>
        </pc:sldMkLst>
      </pc:sldChg>
      <pc:sldChg chg="add del setBg">
        <pc:chgData name="Dénes" userId="f3f680a857a6f265" providerId="LiveId" clId="{F84CE12C-3DC4-46BE-93B7-2F0303A61250}" dt="2023-09-14T12:11:33.440" v="1207"/>
        <pc:sldMkLst>
          <pc:docMk/>
          <pc:sldMk cId="2200687883" sldId="617"/>
        </pc:sldMkLst>
      </pc:sldChg>
      <pc:sldChg chg="add del setBg">
        <pc:chgData name="Dénes" userId="f3f680a857a6f265" providerId="LiveId" clId="{F84CE12C-3DC4-46BE-93B7-2F0303A61250}" dt="2023-09-14T12:11:33.440" v="1207"/>
        <pc:sldMkLst>
          <pc:docMk/>
          <pc:sldMk cId="584280639" sldId="618"/>
        </pc:sldMkLst>
      </pc:sldChg>
      <pc:sldChg chg="add del setBg">
        <pc:chgData name="Dénes" userId="f3f680a857a6f265" providerId="LiveId" clId="{F84CE12C-3DC4-46BE-93B7-2F0303A61250}" dt="2023-09-14T12:11:33.440" v="1207"/>
        <pc:sldMkLst>
          <pc:docMk/>
          <pc:sldMk cId="3227771505" sldId="619"/>
        </pc:sldMkLst>
      </pc:sldChg>
      <pc:sldChg chg="add del setBg">
        <pc:chgData name="Dénes" userId="f3f680a857a6f265" providerId="LiveId" clId="{F84CE12C-3DC4-46BE-93B7-2F0303A61250}" dt="2023-09-14T12:11:33.440" v="1207"/>
        <pc:sldMkLst>
          <pc:docMk/>
          <pc:sldMk cId="466370481" sldId="620"/>
        </pc:sldMkLst>
      </pc:sldChg>
      <pc:sldChg chg="add del setBg">
        <pc:chgData name="Dénes" userId="f3f680a857a6f265" providerId="LiveId" clId="{F84CE12C-3DC4-46BE-93B7-2F0303A61250}" dt="2023-09-14T12:11:33.440" v="1207"/>
        <pc:sldMkLst>
          <pc:docMk/>
          <pc:sldMk cId="3833249246" sldId="621"/>
        </pc:sldMkLst>
      </pc:sldChg>
      <pc:sldChg chg="add del setBg">
        <pc:chgData name="Dénes" userId="f3f680a857a6f265" providerId="LiveId" clId="{F84CE12C-3DC4-46BE-93B7-2F0303A61250}" dt="2023-09-14T12:11:33.440" v="1207"/>
        <pc:sldMkLst>
          <pc:docMk/>
          <pc:sldMk cId="114301959" sldId="622"/>
        </pc:sldMkLst>
      </pc:sldChg>
      <pc:sldChg chg="add del setBg">
        <pc:chgData name="Dénes" userId="f3f680a857a6f265" providerId="LiveId" clId="{F84CE12C-3DC4-46BE-93B7-2F0303A61250}" dt="2023-09-14T12:11:33.440" v="1207"/>
        <pc:sldMkLst>
          <pc:docMk/>
          <pc:sldMk cId="912152195" sldId="623"/>
        </pc:sldMkLst>
      </pc:sldChg>
      <pc:sldChg chg="add del setBg">
        <pc:chgData name="Dénes" userId="f3f680a857a6f265" providerId="LiveId" clId="{F84CE12C-3DC4-46BE-93B7-2F0303A61250}" dt="2023-09-14T12:11:33.440" v="1207"/>
        <pc:sldMkLst>
          <pc:docMk/>
          <pc:sldMk cId="809455462" sldId="624"/>
        </pc:sldMkLst>
      </pc:sldChg>
      <pc:sldChg chg="add del setBg">
        <pc:chgData name="Dénes" userId="f3f680a857a6f265" providerId="LiveId" clId="{F84CE12C-3DC4-46BE-93B7-2F0303A61250}" dt="2023-09-14T12:11:33.440" v="1207"/>
        <pc:sldMkLst>
          <pc:docMk/>
          <pc:sldMk cId="4286561978" sldId="625"/>
        </pc:sldMkLst>
      </pc:sldChg>
      <pc:sldChg chg="add del setBg">
        <pc:chgData name="Dénes" userId="f3f680a857a6f265" providerId="LiveId" clId="{F84CE12C-3DC4-46BE-93B7-2F0303A61250}" dt="2023-09-14T12:11:33.440" v="1207"/>
        <pc:sldMkLst>
          <pc:docMk/>
          <pc:sldMk cId="2992402151" sldId="626"/>
        </pc:sldMkLst>
      </pc:sldChg>
      <pc:sldChg chg="add del setBg">
        <pc:chgData name="Dénes" userId="f3f680a857a6f265" providerId="LiveId" clId="{F84CE12C-3DC4-46BE-93B7-2F0303A61250}" dt="2023-09-14T12:11:33.440" v="1207"/>
        <pc:sldMkLst>
          <pc:docMk/>
          <pc:sldMk cId="2894779402" sldId="627"/>
        </pc:sldMkLst>
      </pc:sldChg>
      <pc:sldChg chg="add del setBg">
        <pc:chgData name="Dénes" userId="f3f680a857a6f265" providerId="LiveId" clId="{F84CE12C-3DC4-46BE-93B7-2F0303A61250}" dt="2023-09-14T12:11:33.440" v="1207"/>
        <pc:sldMkLst>
          <pc:docMk/>
          <pc:sldMk cId="2031287000" sldId="628"/>
        </pc:sldMkLst>
      </pc:sldChg>
      <pc:sldChg chg="add del setBg">
        <pc:chgData name="Dénes" userId="f3f680a857a6f265" providerId="LiveId" clId="{F84CE12C-3DC4-46BE-93B7-2F0303A61250}" dt="2023-09-14T12:11:33.440" v="1207"/>
        <pc:sldMkLst>
          <pc:docMk/>
          <pc:sldMk cId="428829106" sldId="629"/>
        </pc:sldMkLst>
      </pc:sldChg>
      <pc:sldChg chg="add del setBg">
        <pc:chgData name="Dénes" userId="f3f680a857a6f265" providerId="LiveId" clId="{F84CE12C-3DC4-46BE-93B7-2F0303A61250}" dt="2023-09-14T12:11:33.440" v="1207"/>
        <pc:sldMkLst>
          <pc:docMk/>
          <pc:sldMk cId="62589951" sldId="630"/>
        </pc:sldMkLst>
      </pc:sldChg>
      <pc:sldChg chg="add del setBg">
        <pc:chgData name="Dénes" userId="f3f680a857a6f265" providerId="LiveId" clId="{F84CE12C-3DC4-46BE-93B7-2F0303A61250}" dt="2023-09-14T12:11:33.440" v="1207"/>
        <pc:sldMkLst>
          <pc:docMk/>
          <pc:sldMk cId="319986046" sldId="631"/>
        </pc:sldMkLst>
      </pc:sldChg>
      <pc:sldChg chg="add del setBg">
        <pc:chgData name="Dénes" userId="f3f680a857a6f265" providerId="LiveId" clId="{F84CE12C-3DC4-46BE-93B7-2F0303A61250}" dt="2023-09-14T12:11:33.440" v="1207"/>
        <pc:sldMkLst>
          <pc:docMk/>
          <pc:sldMk cId="2244888389" sldId="632"/>
        </pc:sldMkLst>
      </pc:sldChg>
      <pc:sldChg chg="add del setBg">
        <pc:chgData name="Dénes" userId="f3f680a857a6f265" providerId="LiveId" clId="{F84CE12C-3DC4-46BE-93B7-2F0303A61250}" dt="2023-09-14T12:11:33.440" v="1207"/>
        <pc:sldMkLst>
          <pc:docMk/>
          <pc:sldMk cId="3391237832" sldId="633"/>
        </pc:sldMkLst>
      </pc:sldChg>
      <pc:sldChg chg="add del setBg">
        <pc:chgData name="Dénes" userId="f3f680a857a6f265" providerId="LiveId" clId="{F84CE12C-3DC4-46BE-93B7-2F0303A61250}" dt="2023-09-14T12:11:33.440" v="1207"/>
        <pc:sldMkLst>
          <pc:docMk/>
          <pc:sldMk cId="3850520625" sldId="634"/>
        </pc:sldMkLst>
      </pc:sldChg>
      <pc:sldChg chg="add del setBg">
        <pc:chgData name="Dénes" userId="f3f680a857a6f265" providerId="LiveId" clId="{F84CE12C-3DC4-46BE-93B7-2F0303A61250}" dt="2023-09-14T12:11:33.440" v="1207"/>
        <pc:sldMkLst>
          <pc:docMk/>
          <pc:sldMk cId="674182362" sldId="635"/>
        </pc:sldMkLst>
      </pc:sldChg>
      <pc:sldChg chg="add del setBg">
        <pc:chgData name="Dénes" userId="f3f680a857a6f265" providerId="LiveId" clId="{F84CE12C-3DC4-46BE-93B7-2F0303A61250}" dt="2023-09-14T12:11:33.440" v="1207"/>
        <pc:sldMkLst>
          <pc:docMk/>
          <pc:sldMk cId="3479913411" sldId="636"/>
        </pc:sldMkLst>
      </pc:sldChg>
      <pc:sldChg chg="add del setBg">
        <pc:chgData name="Dénes" userId="f3f680a857a6f265" providerId="LiveId" clId="{F84CE12C-3DC4-46BE-93B7-2F0303A61250}" dt="2023-09-14T12:11:33.440" v="1207"/>
        <pc:sldMkLst>
          <pc:docMk/>
          <pc:sldMk cId="546178986" sldId="637"/>
        </pc:sldMkLst>
      </pc:sldChg>
      <pc:sldChg chg="add del setBg">
        <pc:chgData name="Dénes" userId="f3f680a857a6f265" providerId="LiveId" clId="{F84CE12C-3DC4-46BE-93B7-2F0303A61250}" dt="2023-09-14T12:11:33.440" v="1207"/>
        <pc:sldMkLst>
          <pc:docMk/>
          <pc:sldMk cId="646541603" sldId="638"/>
        </pc:sldMkLst>
      </pc:sldChg>
      <pc:sldChg chg="add del setBg">
        <pc:chgData name="Dénes" userId="f3f680a857a6f265" providerId="LiveId" clId="{F84CE12C-3DC4-46BE-93B7-2F0303A61250}" dt="2023-09-14T12:11:33.440" v="1207"/>
        <pc:sldMkLst>
          <pc:docMk/>
          <pc:sldMk cId="3811068638" sldId="639"/>
        </pc:sldMkLst>
      </pc:sldChg>
      <pc:sldChg chg="add del setBg">
        <pc:chgData name="Dénes" userId="f3f680a857a6f265" providerId="LiveId" clId="{F84CE12C-3DC4-46BE-93B7-2F0303A61250}" dt="2023-09-14T12:11:33.440" v="1207"/>
        <pc:sldMkLst>
          <pc:docMk/>
          <pc:sldMk cId="1315468881" sldId="640"/>
        </pc:sldMkLst>
      </pc:sldChg>
      <pc:sldChg chg="add del setBg">
        <pc:chgData name="Dénes" userId="f3f680a857a6f265" providerId="LiveId" clId="{F84CE12C-3DC4-46BE-93B7-2F0303A61250}" dt="2023-09-14T12:11:33.440" v="1207"/>
        <pc:sldMkLst>
          <pc:docMk/>
          <pc:sldMk cId="1420493020" sldId="641"/>
        </pc:sldMkLst>
      </pc:sldChg>
      <pc:sldChg chg="add del setBg">
        <pc:chgData name="Dénes" userId="f3f680a857a6f265" providerId="LiveId" clId="{F84CE12C-3DC4-46BE-93B7-2F0303A61250}" dt="2023-09-14T12:11:33.440" v="1207"/>
        <pc:sldMkLst>
          <pc:docMk/>
          <pc:sldMk cId="2305325210" sldId="642"/>
        </pc:sldMkLst>
      </pc:sldChg>
      <pc:sldChg chg="add del setBg">
        <pc:chgData name="Dénes" userId="f3f680a857a6f265" providerId="LiveId" clId="{F84CE12C-3DC4-46BE-93B7-2F0303A61250}" dt="2023-09-14T12:12:13.351" v="1211"/>
        <pc:sldMkLst>
          <pc:docMk/>
          <pc:sldMk cId="1046813925" sldId="643"/>
        </pc:sldMkLst>
      </pc:sldChg>
      <pc:sldChg chg="modSp add mod">
        <pc:chgData name="Dénes" userId="f3f680a857a6f265" providerId="LiveId" clId="{F84CE12C-3DC4-46BE-93B7-2F0303A61250}" dt="2023-09-14T12:12:17.567" v="1222" actId="20577"/>
        <pc:sldMkLst>
          <pc:docMk/>
          <pc:sldMk cId="1460237070" sldId="643"/>
        </pc:sldMkLst>
        <pc:spChg chg="mod">
          <ac:chgData name="Dénes" userId="f3f680a857a6f265" providerId="LiveId" clId="{F84CE12C-3DC4-46BE-93B7-2F0303A61250}" dt="2023-09-14T12:12:17.567" v="1222" actId="20577"/>
          <ac:spMkLst>
            <pc:docMk/>
            <pc:sldMk cId="1460237070" sldId="643"/>
            <ac:spMk id="4" creationId="{4AB1B967-B042-E14F-A44A-3F8F44C16EC0}"/>
          </ac:spMkLst>
        </pc:spChg>
      </pc:sldChg>
      <pc:sldChg chg="add del setBg">
        <pc:chgData name="Dénes" userId="f3f680a857a6f265" providerId="LiveId" clId="{F84CE12C-3DC4-46BE-93B7-2F0303A61250}" dt="2023-09-14T12:11:59.265" v="1209"/>
        <pc:sldMkLst>
          <pc:docMk/>
          <pc:sldMk cId="2519696235" sldId="643"/>
        </pc:sldMkLst>
      </pc:sldChg>
      <pc:sldChg chg="add del">
        <pc:chgData name="Dénes" userId="f3f680a857a6f265" providerId="LiveId" clId="{F84CE12C-3DC4-46BE-93B7-2F0303A61250}" dt="2023-09-14T12:14:42.869" v="1256" actId="47"/>
        <pc:sldMkLst>
          <pc:docMk/>
          <pc:sldMk cId="2991889607" sldId="644"/>
        </pc:sldMkLst>
      </pc:sldChg>
      <pc:sldChg chg="addSp modSp add mod">
        <pc:chgData name="Dénes" userId="f3f680a857a6f265" providerId="LiveId" clId="{F84CE12C-3DC4-46BE-93B7-2F0303A61250}" dt="2023-09-14T12:14:26.794" v="1251" actId="20577"/>
        <pc:sldMkLst>
          <pc:docMk/>
          <pc:sldMk cId="2785673281" sldId="645"/>
        </pc:sldMkLst>
        <pc:spChg chg="add mod">
          <ac:chgData name="Dénes" userId="f3f680a857a6f265" providerId="LiveId" clId="{F84CE12C-3DC4-46BE-93B7-2F0303A61250}" dt="2023-09-14T12:14:18.297" v="1239" actId="20577"/>
          <ac:spMkLst>
            <pc:docMk/>
            <pc:sldMk cId="2785673281" sldId="645"/>
            <ac:spMk id="4" creationId="{1E118F62-F7B2-EE2A-EE8C-27485525CAD0}"/>
          </ac:spMkLst>
        </pc:spChg>
        <pc:spChg chg="add mod">
          <ac:chgData name="Dénes" userId="f3f680a857a6f265" providerId="LiveId" clId="{F84CE12C-3DC4-46BE-93B7-2F0303A61250}" dt="2023-09-14T12:14:26.794" v="1251" actId="20577"/>
          <ac:spMkLst>
            <pc:docMk/>
            <pc:sldMk cId="2785673281" sldId="645"/>
            <ac:spMk id="6" creationId="{2B0944BE-7E9A-F824-9FD4-5BBE5931FC05}"/>
          </ac:spMkLst>
        </pc:spChg>
      </pc:sldChg>
      <pc:sldChg chg="add del setBg">
        <pc:chgData name="Dénes" userId="f3f680a857a6f265" providerId="LiveId" clId="{F84CE12C-3DC4-46BE-93B7-2F0303A61250}" dt="2023-09-14T12:13:46.181" v="1227"/>
        <pc:sldMkLst>
          <pc:docMk/>
          <pc:sldMk cId="1034022622" sldId="646"/>
        </pc:sldMkLst>
      </pc:sldChg>
      <pc:sldChg chg="add del setBg">
        <pc:chgData name="Dénes" userId="f3f680a857a6f265" providerId="LiveId" clId="{F84CE12C-3DC4-46BE-93B7-2F0303A61250}" dt="2023-09-14T12:13:46.134" v="1226"/>
        <pc:sldMkLst>
          <pc:docMk/>
          <pc:sldMk cId="3553129334" sldId="647"/>
        </pc:sldMkLst>
      </pc:sldChg>
      <pc:sldChg chg="add">
        <pc:chgData name="Dénes" userId="f3f680a857a6f265" providerId="LiveId" clId="{F84CE12C-3DC4-46BE-93B7-2F0303A61250}" dt="2023-09-14T12:13:46.181" v="1227"/>
        <pc:sldMkLst>
          <pc:docMk/>
          <pc:sldMk cId="3949465878" sldId="647"/>
        </pc:sldMkLst>
      </pc:sldChg>
      <pc:sldChg chg="add del setBg">
        <pc:chgData name="Dénes" userId="f3f680a857a6f265" providerId="LiveId" clId="{F84CE12C-3DC4-46BE-93B7-2F0303A61250}" dt="2023-09-14T12:13:46.134" v="1226"/>
        <pc:sldMkLst>
          <pc:docMk/>
          <pc:sldMk cId="702215835" sldId="648"/>
        </pc:sldMkLst>
      </pc:sldChg>
      <pc:sldChg chg="add">
        <pc:chgData name="Dénes" userId="f3f680a857a6f265" providerId="LiveId" clId="{F84CE12C-3DC4-46BE-93B7-2F0303A61250}" dt="2023-09-14T12:13:46.181" v="1227"/>
        <pc:sldMkLst>
          <pc:docMk/>
          <pc:sldMk cId="3443354086" sldId="648"/>
        </pc:sldMkLst>
      </pc:sldChg>
      <pc:sldChg chg="add del setBg">
        <pc:chgData name="Dénes" userId="f3f680a857a6f265" providerId="LiveId" clId="{F84CE12C-3DC4-46BE-93B7-2F0303A61250}" dt="2023-09-14T12:13:46.181" v="1227"/>
        <pc:sldMkLst>
          <pc:docMk/>
          <pc:sldMk cId="1727952291" sldId="649"/>
        </pc:sldMkLst>
      </pc:sldChg>
      <pc:sldChg chg="add del setBg">
        <pc:chgData name="Dénes" userId="f3f680a857a6f265" providerId="LiveId" clId="{F84CE12C-3DC4-46BE-93B7-2F0303A61250}" dt="2023-09-14T12:13:46.181" v="1227"/>
        <pc:sldMkLst>
          <pc:docMk/>
          <pc:sldMk cId="3554182889" sldId="650"/>
        </pc:sldMkLst>
      </pc:sldChg>
      <pc:sldChg chg="add del setBg">
        <pc:chgData name="Dénes" userId="f3f680a857a6f265" providerId="LiveId" clId="{F84CE12C-3DC4-46BE-93B7-2F0303A61250}" dt="2023-09-14T12:13:46.181" v="1227"/>
        <pc:sldMkLst>
          <pc:docMk/>
          <pc:sldMk cId="2293894172" sldId="651"/>
        </pc:sldMkLst>
      </pc:sldChg>
      <pc:sldChg chg="add del setBg">
        <pc:chgData name="Dénes" userId="f3f680a857a6f265" providerId="LiveId" clId="{F84CE12C-3DC4-46BE-93B7-2F0303A61250}" dt="2023-09-14T12:13:46.181" v="1227"/>
        <pc:sldMkLst>
          <pc:docMk/>
          <pc:sldMk cId="2289359540" sldId="652"/>
        </pc:sldMkLst>
      </pc:sldChg>
      <pc:sldChg chg="add del setBg">
        <pc:chgData name="Dénes" userId="f3f680a857a6f265" providerId="LiveId" clId="{F84CE12C-3DC4-46BE-93B7-2F0303A61250}" dt="2023-09-14T12:13:46.181" v="1227"/>
        <pc:sldMkLst>
          <pc:docMk/>
          <pc:sldMk cId="2976473387" sldId="653"/>
        </pc:sldMkLst>
      </pc:sldChg>
      <pc:sldChg chg="add del setBg">
        <pc:chgData name="Dénes" userId="f3f680a857a6f265" providerId="LiveId" clId="{F84CE12C-3DC4-46BE-93B7-2F0303A61250}" dt="2023-09-14T12:13:46.181" v="1227"/>
        <pc:sldMkLst>
          <pc:docMk/>
          <pc:sldMk cId="1698447666" sldId="654"/>
        </pc:sldMkLst>
      </pc:sldChg>
      <pc:sldChg chg="add del setBg">
        <pc:chgData name="Dénes" userId="f3f680a857a6f265" providerId="LiveId" clId="{F84CE12C-3DC4-46BE-93B7-2F0303A61250}" dt="2023-09-14T12:13:46.181" v="1227"/>
        <pc:sldMkLst>
          <pc:docMk/>
          <pc:sldMk cId="1729896449" sldId="655"/>
        </pc:sldMkLst>
      </pc:sldChg>
      <pc:sldChg chg="add del setBg">
        <pc:chgData name="Dénes" userId="f3f680a857a6f265" providerId="LiveId" clId="{F84CE12C-3DC4-46BE-93B7-2F0303A61250}" dt="2023-09-14T12:13:46.181" v="1227"/>
        <pc:sldMkLst>
          <pc:docMk/>
          <pc:sldMk cId="3045494086" sldId="656"/>
        </pc:sldMkLst>
      </pc:sldChg>
      <pc:sldChg chg="add del setBg">
        <pc:chgData name="Dénes" userId="f3f680a857a6f265" providerId="LiveId" clId="{F84CE12C-3DC4-46BE-93B7-2F0303A61250}" dt="2023-09-14T12:13:46.181" v="1227"/>
        <pc:sldMkLst>
          <pc:docMk/>
          <pc:sldMk cId="2281780004" sldId="657"/>
        </pc:sldMkLst>
      </pc:sldChg>
      <pc:sldChg chg="add del setBg">
        <pc:chgData name="Dénes" userId="f3f680a857a6f265" providerId="LiveId" clId="{F84CE12C-3DC4-46BE-93B7-2F0303A61250}" dt="2023-09-14T12:13:46.181" v="1227"/>
        <pc:sldMkLst>
          <pc:docMk/>
          <pc:sldMk cId="2765039677" sldId="658"/>
        </pc:sldMkLst>
      </pc:sldChg>
      <pc:sldChg chg="add del setBg">
        <pc:chgData name="Dénes" userId="f3f680a857a6f265" providerId="LiveId" clId="{F84CE12C-3DC4-46BE-93B7-2F0303A61250}" dt="2023-09-14T12:13:46.181" v="1227"/>
        <pc:sldMkLst>
          <pc:docMk/>
          <pc:sldMk cId="1199338660" sldId="659"/>
        </pc:sldMkLst>
      </pc:sldChg>
      <pc:sldChg chg="add del setBg">
        <pc:chgData name="Dénes" userId="f3f680a857a6f265" providerId="LiveId" clId="{F84CE12C-3DC4-46BE-93B7-2F0303A61250}" dt="2023-09-14T12:13:46.181" v="1227"/>
        <pc:sldMkLst>
          <pc:docMk/>
          <pc:sldMk cId="3394557890" sldId="660"/>
        </pc:sldMkLst>
      </pc:sldChg>
      <pc:sldChg chg="add del setBg">
        <pc:chgData name="Dénes" userId="f3f680a857a6f265" providerId="LiveId" clId="{F84CE12C-3DC4-46BE-93B7-2F0303A61250}" dt="2023-09-14T12:13:46.181" v="1227"/>
        <pc:sldMkLst>
          <pc:docMk/>
          <pc:sldMk cId="3524994220" sldId="661"/>
        </pc:sldMkLst>
      </pc:sldChg>
      <pc:sldChg chg="add del setBg">
        <pc:chgData name="Dénes" userId="f3f680a857a6f265" providerId="LiveId" clId="{F84CE12C-3DC4-46BE-93B7-2F0303A61250}" dt="2023-09-14T12:13:46.181" v="1227"/>
        <pc:sldMkLst>
          <pc:docMk/>
          <pc:sldMk cId="100206198" sldId="662"/>
        </pc:sldMkLst>
      </pc:sldChg>
      <pc:sldChg chg="add del setBg">
        <pc:chgData name="Dénes" userId="f3f680a857a6f265" providerId="LiveId" clId="{F84CE12C-3DC4-46BE-93B7-2F0303A61250}" dt="2023-09-14T12:13:46.181" v="1227"/>
        <pc:sldMkLst>
          <pc:docMk/>
          <pc:sldMk cId="240891492" sldId="663"/>
        </pc:sldMkLst>
      </pc:sldChg>
      <pc:sldChg chg="add del setBg">
        <pc:chgData name="Dénes" userId="f3f680a857a6f265" providerId="LiveId" clId="{F84CE12C-3DC4-46BE-93B7-2F0303A61250}" dt="2023-09-14T12:13:46.181" v="1227"/>
        <pc:sldMkLst>
          <pc:docMk/>
          <pc:sldMk cId="3767339752" sldId="664"/>
        </pc:sldMkLst>
      </pc:sldChg>
      <pc:sldChg chg="add del setBg">
        <pc:chgData name="Dénes" userId="f3f680a857a6f265" providerId="LiveId" clId="{F84CE12C-3DC4-46BE-93B7-2F0303A61250}" dt="2023-09-14T12:13:46.181" v="1227"/>
        <pc:sldMkLst>
          <pc:docMk/>
          <pc:sldMk cId="4240099556" sldId="665"/>
        </pc:sldMkLst>
      </pc:sldChg>
      <pc:sldChg chg="add del setBg">
        <pc:chgData name="Dénes" userId="f3f680a857a6f265" providerId="LiveId" clId="{F84CE12C-3DC4-46BE-93B7-2F0303A61250}" dt="2023-09-14T12:13:46.181" v="1227"/>
        <pc:sldMkLst>
          <pc:docMk/>
          <pc:sldMk cId="1400078454" sldId="666"/>
        </pc:sldMkLst>
      </pc:sldChg>
      <pc:sldChg chg="add del setBg">
        <pc:chgData name="Dénes" userId="f3f680a857a6f265" providerId="LiveId" clId="{F84CE12C-3DC4-46BE-93B7-2F0303A61250}" dt="2023-09-14T12:13:46.181" v="1227"/>
        <pc:sldMkLst>
          <pc:docMk/>
          <pc:sldMk cId="733446859" sldId="667"/>
        </pc:sldMkLst>
      </pc:sldChg>
      <pc:sldChg chg="add del setBg">
        <pc:chgData name="Dénes" userId="f3f680a857a6f265" providerId="LiveId" clId="{F84CE12C-3DC4-46BE-93B7-2F0303A61250}" dt="2023-09-14T12:13:46.181" v="1227"/>
        <pc:sldMkLst>
          <pc:docMk/>
          <pc:sldMk cId="4141724372" sldId="668"/>
        </pc:sldMkLst>
      </pc:sldChg>
      <pc:sldChg chg="add del setBg">
        <pc:chgData name="Dénes" userId="f3f680a857a6f265" providerId="LiveId" clId="{F84CE12C-3DC4-46BE-93B7-2F0303A61250}" dt="2023-09-14T12:13:46.181" v="1227"/>
        <pc:sldMkLst>
          <pc:docMk/>
          <pc:sldMk cId="144061213" sldId="669"/>
        </pc:sldMkLst>
      </pc:sldChg>
      <pc:sldChg chg="add del setBg">
        <pc:chgData name="Dénes" userId="f3f680a857a6f265" providerId="LiveId" clId="{F84CE12C-3DC4-46BE-93B7-2F0303A61250}" dt="2023-09-14T12:13:46.181" v="1227"/>
        <pc:sldMkLst>
          <pc:docMk/>
          <pc:sldMk cId="1789399488" sldId="670"/>
        </pc:sldMkLst>
      </pc:sldChg>
      <pc:sldChg chg="add del setBg">
        <pc:chgData name="Dénes" userId="f3f680a857a6f265" providerId="LiveId" clId="{F84CE12C-3DC4-46BE-93B7-2F0303A61250}" dt="2023-09-14T12:13:46.181" v="1227"/>
        <pc:sldMkLst>
          <pc:docMk/>
          <pc:sldMk cId="3755661096" sldId="671"/>
        </pc:sldMkLst>
      </pc:sldChg>
      <pc:sldChg chg="add del setBg">
        <pc:chgData name="Dénes" userId="f3f680a857a6f265" providerId="LiveId" clId="{F84CE12C-3DC4-46BE-93B7-2F0303A61250}" dt="2023-09-14T12:13:46.181" v="1227"/>
        <pc:sldMkLst>
          <pc:docMk/>
          <pc:sldMk cId="2100787838" sldId="672"/>
        </pc:sldMkLst>
      </pc:sldChg>
      <pc:sldChg chg="add">
        <pc:chgData name="Dénes" userId="f3f680a857a6f265" providerId="LiveId" clId="{F84CE12C-3DC4-46BE-93B7-2F0303A61250}" dt="2023-09-14T12:13:46.181" v="1227"/>
        <pc:sldMkLst>
          <pc:docMk/>
          <pc:sldMk cId="1694689016" sldId="673"/>
        </pc:sldMkLst>
      </pc:sldChg>
      <pc:sldChg chg="add del setBg">
        <pc:chgData name="Dénes" userId="f3f680a857a6f265" providerId="LiveId" clId="{F84CE12C-3DC4-46BE-93B7-2F0303A61250}" dt="2023-09-14T12:13:46.134" v="1226"/>
        <pc:sldMkLst>
          <pc:docMk/>
          <pc:sldMk cId="4249563352" sldId="673"/>
        </pc:sldMkLst>
      </pc:sldChg>
      <pc:sldChg chg="add del setBg">
        <pc:chgData name="Dénes" userId="f3f680a857a6f265" providerId="LiveId" clId="{F84CE12C-3DC4-46BE-93B7-2F0303A61250}" dt="2023-09-14T12:13:46.181" v="1227"/>
        <pc:sldMkLst>
          <pc:docMk/>
          <pc:sldMk cId="693570128" sldId="674"/>
        </pc:sldMkLst>
      </pc:sldChg>
      <pc:sldChg chg="add del setBg">
        <pc:chgData name="Dénes" userId="f3f680a857a6f265" providerId="LiveId" clId="{F84CE12C-3DC4-46BE-93B7-2F0303A61250}" dt="2023-09-14T12:13:46.181" v="1227"/>
        <pc:sldMkLst>
          <pc:docMk/>
          <pc:sldMk cId="79376524" sldId="675"/>
        </pc:sldMkLst>
      </pc:sldChg>
      <pc:sldChg chg="add del setBg">
        <pc:chgData name="Dénes" userId="f3f680a857a6f265" providerId="LiveId" clId="{F84CE12C-3DC4-46BE-93B7-2F0303A61250}" dt="2023-09-14T12:13:46.181" v="1227"/>
        <pc:sldMkLst>
          <pc:docMk/>
          <pc:sldMk cId="2528760493" sldId="676"/>
        </pc:sldMkLst>
      </pc:sldChg>
      <pc:sldChg chg="add del setBg">
        <pc:chgData name="Dénes" userId="f3f680a857a6f265" providerId="LiveId" clId="{F84CE12C-3DC4-46BE-93B7-2F0303A61250}" dt="2023-09-14T12:13:46.181" v="1227"/>
        <pc:sldMkLst>
          <pc:docMk/>
          <pc:sldMk cId="421571828" sldId="677"/>
        </pc:sldMkLst>
      </pc:sldChg>
      <pc:sldChg chg="add del setBg">
        <pc:chgData name="Dénes" userId="f3f680a857a6f265" providerId="LiveId" clId="{F84CE12C-3DC4-46BE-93B7-2F0303A61250}" dt="2023-09-14T12:14:39.934" v="1253"/>
        <pc:sldMkLst>
          <pc:docMk/>
          <pc:sldMk cId="824987938" sldId="678"/>
        </pc:sldMkLst>
      </pc:sldChg>
      <pc:sldChg chg="modSp add mod">
        <pc:chgData name="Dénes" userId="f3f680a857a6f265" providerId="LiveId" clId="{F84CE12C-3DC4-46BE-93B7-2F0303A61250}" dt="2023-09-14T12:14:56.256" v="1290" actId="20577"/>
        <pc:sldMkLst>
          <pc:docMk/>
          <pc:sldMk cId="2358359429" sldId="678"/>
        </pc:sldMkLst>
        <pc:spChg chg="mod">
          <ac:chgData name="Dénes" userId="f3f680a857a6f265" providerId="LiveId" clId="{F84CE12C-3DC4-46BE-93B7-2F0303A61250}" dt="2023-09-14T12:14:56.256" v="1290" actId="20577"/>
          <ac:spMkLst>
            <pc:docMk/>
            <pc:sldMk cId="2358359429" sldId="678"/>
            <ac:spMk id="4" creationId="{1E118F62-F7B2-EE2A-EE8C-27485525CAD0}"/>
          </ac:spMkLst>
        </pc:spChg>
      </pc:sldChg>
      <pc:sldChg chg="modSp add mod">
        <pc:chgData name="Dénes" userId="f3f680a857a6f265" providerId="LiveId" clId="{F84CE12C-3DC4-46BE-93B7-2F0303A61250}" dt="2023-09-14T12:15:04.659" v="1312" actId="20577"/>
        <pc:sldMkLst>
          <pc:docMk/>
          <pc:sldMk cId="871239153" sldId="679"/>
        </pc:sldMkLst>
        <pc:spChg chg="mod">
          <ac:chgData name="Dénes" userId="f3f680a857a6f265" providerId="LiveId" clId="{F84CE12C-3DC4-46BE-93B7-2F0303A61250}" dt="2023-09-14T12:15:04.659" v="1312" actId="20577"/>
          <ac:spMkLst>
            <pc:docMk/>
            <pc:sldMk cId="871239153" sldId="679"/>
            <ac:spMk id="4" creationId="{1E118F62-F7B2-EE2A-EE8C-27485525CAD0}"/>
          </ac:spMkLst>
        </pc:spChg>
      </pc:sldChg>
      <pc:sldChg chg="add del setBg">
        <pc:chgData name="Dénes" userId="f3f680a857a6f265" providerId="LiveId" clId="{F84CE12C-3DC4-46BE-93B7-2F0303A61250}" dt="2023-09-14T12:15:45.668" v="1314"/>
        <pc:sldMkLst>
          <pc:docMk/>
          <pc:sldMk cId="748866658" sldId="680"/>
        </pc:sldMkLst>
      </pc:sldChg>
      <pc:sldChg chg="add">
        <pc:chgData name="Dénes" userId="f3f680a857a6f265" providerId="LiveId" clId="{F84CE12C-3DC4-46BE-93B7-2F0303A61250}" dt="2023-09-14T12:15:45.684" v="1315"/>
        <pc:sldMkLst>
          <pc:docMk/>
          <pc:sldMk cId="2468128745" sldId="680"/>
        </pc:sldMkLst>
      </pc:sldChg>
      <pc:sldChg chg="add del setBg">
        <pc:chgData name="Dénes" userId="f3f680a857a6f265" providerId="LiveId" clId="{F84CE12C-3DC4-46BE-93B7-2F0303A61250}" dt="2023-09-14T12:15:45.684" v="1315"/>
        <pc:sldMkLst>
          <pc:docMk/>
          <pc:sldMk cId="2568492468" sldId="681"/>
        </pc:sldMkLst>
      </pc:sldChg>
      <pc:sldChg chg="add del setBg">
        <pc:chgData name="Dénes" userId="f3f680a857a6f265" providerId="LiveId" clId="{F84CE12C-3DC4-46BE-93B7-2F0303A61250}" dt="2023-09-14T12:15:45.684" v="1315"/>
        <pc:sldMkLst>
          <pc:docMk/>
          <pc:sldMk cId="2900327486" sldId="682"/>
        </pc:sldMkLst>
      </pc:sldChg>
      <pc:sldChg chg="add del setBg">
        <pc:chgData name="Dénes" userId="f3f680a857a6f265" providerId="LiveId" clId="{F84CE12C-3DC4-46BE-93B7-2F0303A61250}" dt="2023-09-14T12:15:45.684" v="1315"/>
        <pc:sldMkLst>
          <pc:docMk/>
          <pc:sldMk cId="2611404709" sldId="683"/>
        </pc:sldMkLst>
      </pc:sldChg>
      <pc:sldChg chg="add del setBg">
        <pc:chgData name="Dénes" userId="f3f680a857a6f265" providerId="LiveId" clId="{F84CE12C-3DC4-46BE-93B7-2F0303A61250}" dt="2023-09-14T12:15:45.684" v="1315"/>
        <pc:sldMkLst>
          <pc:docMk/>
          <pc:sldMk cId="993964228" sldId="684"/>
        </pc:sldMkLst>
      </pc:sldChg>
      <pc:sldChg chg="add del setBg">
        <pc:chgData name="Dénes" userId="f3f680a857a6f265" providerId="LiveId" clId="{F84CE12C-3DC4-46BE-93B7-2F0303A61250}" dt="2023-09-14T12:15:45.684" v="1315"/>
        <pc:sldMkLst>
          <pc:docMk/>
          <pc:sldMk cId="493955606" sldId="685"/>
        </pc:sldMkLst>
      </pc:sldChg>
      <pc:sldChg chg="add del setBg">
        <pc:chgData name="Dénes" userId="f3f680a857a6f265" providerId="LiveId" clId="{F84CE12C-3DC4-46BE-93B7-2F0303A61250}" dt="2023-09-14T12:15:45.684" v="1315"/>
        <pc:sldMkLst>
          <pc:docMk/>
          <pc:sldMk cId="225877180" sldId="686"/>
        </pc:sldMkLst>
      </pc:sldChg>
      <pc:sldChg chg="add del setBg">
        <pc:chgData name="Dénes" userId="f3f680a857a6f265" providerId="LiveId" clId="{F84CE12C-3DC4-46BE-93B7-2F0303A61250}" dt="2023-09-14T12:15:45.684" v="1315"/>
        <pc:sldMkLst>
          <pc:docMk/>
          <pc:sldMk cId="3133894532" sldId="687"/>
        </pc:sldMkLst>
      </pc:sldChg>
    </pc:docChg>
  </pc:docChgLst>
  <pc:docChgLst>
    <pc:chgData name="Dénes" userId="f3f680a857a6f265" providerId="LiveId" clId="{6466EC05-62BC-4357-9FD6-AC6D54ED0F56}"/>
    <pc:docChg chg="undo custSel addSld delSld modSection">
      <pc:chgData name="Dénes" userId="f3f680a857a6f265" providerId="LiveId" clId="{6466EC05-62BC-4357-9FD6-AC6D54ED0F56}" dt="2023-09-15T04:06:56.284" v="7" actId="47"/>
      <pc:docMkLst>
        <pc:docMk/>
      </pc:docMkLst>
      <pc:sldChg chg="del">
        <pc:chgData name="Dénes" userId="f3f680a857a6f265" providerId="LiveId" clId="{6466EC05-62BC-4357-9FD6-AC6D54ED0F56}" dt="2023-09-14T21:51:16.885" v="0" actId="47"/>
        <pc:sldMkLst>
          <pc:docMk/>
          <pc:sldMk cId="1641007123" sldId="262"/>
        </pc:sldMkLst>
      </pc:sldChg>
      <pc:sldChg chg="del">
        <pc:chgData name="Dénes" userId="f3f680a857a6f265" providerId="LiveId" clId="{6466EC05-62BC-4357-9FD6-AC6D54ED0F56}" dt="2023-09-15T04:06:36.539" v="6" actId="47"/>
        <pc:sldMkLst>
          <pc:docMk/>
          <pc:sldMk cId="1548595177" sldId="439"/>
        </pc:sldMkLst>
      </pc:sldChg>
      <pc:sldChg chg="add del">
        <pc:chgData name="Dénes" userId="f3f680a857a6f265" providerId="LiveId" clId="{6466EC05-62BC-4357-9FD6-AC6D54ED0F56}" dt="2023-09-15T04:06:32.365" v="3" actId="47"/>
        <pc:sldMkLst>
          <pc:docMk/>
          <pc:sldMk cId="3559364435" sldId="441"/>
        </pc:sldMkLst>
      </pc:sldChg>
      <pc:sldChg chg="del">
        <pc:chgData name="Dénes" userId="f3f680a857a6f265" providerId="LiveId" clId="{6466EC05-62BC-4357-9FD6-AC6D54ED0F56}" dt="2023-09-15T04:06:56.284" v="7" actId="47"/>
        <pc:sldMkLst>
          <pc:docMk/>
          <pc:sldMk cId="3976156815" sldId="442"/>
        </pc:sldMkLst>
      </pc:sldChg>
      <pc:sldChg chg="del">
        <pc:chgData name="Dénes" userId="f3f680a857a6f265" providerId="LiveId" clId="{6466EC05-62BC-4357-9FD6-AC6D54ED0F56}" dt="2023-09-15T04:06:56.284" v="7" actId="47"/>
        <pc:sldMkLst>
          <pc:docMk/>
          <pc:sldMk cId="83012908" sldId="443"/>
        </pc:sldMkLst>
      </pc:sldChg>
      <pc:sldChg chg="add del">
        <pc:chgData name="Dénes" userId="f3f680a857a6f265" providerId="LiveId" clId="{6466EC05-62BC-4357-9FD6-AC6D54ED0F56}" dt="2023-09-15T04:06:32.365" v="3" actId="47"/>
        <pc:sldMkLst>
          <pc:docMk/>
          <pc:sldMk cId="2323532165" sldId="475"/>
        </pc:sldMkLst>
      </pc:sldChg>
      <pc:sldChg chg="add del">
        <pc:chgData name="Dénes" userId="f3f680a857a6f265" providerId="LiveId" clId="{6466EC05-62BC-4357-9FD6-AC6D54ED0F56}" dt="2023-09-15T04:06:32.365" v="3" actId="47"/>
        <pc:sldMkLst>
          <pc:docMk/>
          <pc:sldMk cId="994716942" sldId="476"/>
        </pc:sldMkLst>
      </pc:sldChg>
      <pc:sldChg chg="add del">
        <pc:chgData name="Dénes" userId="f3f680a857a6f265" providerId="LiveId" clId="{6466EC05-62BC-4357-9FD6-AC6D54ED0F56}" dt="2023-09-15T04:06:34.631" v="5" actId="47"/>
        <pc:sldMkLst>
          <pc:docMk/>
          <pc:sldMk cId="1374648882" sldId="486"/>
        </pc:sldMkLst>
      </pc:sldChg>
      <pc:sldChg chg="add del">
        <pc:chgData name="Dénes" userId="f3f680a857a6f265" providerId="LiveId" clId="{6466EC05-62BC-4357-9FD6-AC6D54ED0F56}" dt="2023-09-15T04:06:32.365" v="3" actId="47"/>
        <pc:sldMkLst>
          <pc:docMk/>
          <pc:sldMk cId="2279225037" sldId="491"/>
        </pc:sldMkLst>
      </pc:sldChg>
      <pc:sldChg chg="add del">
        <pc:chgData name="Dénes" userId="f3f680a857a6f265" providerId="LiveId" clId="{6466EC05-62BC-4357-9FD6-AC6D54ED0F56}" dt="2023-09-15T04:06:32.365" v="3" actId="47"/>
        <pc:sldMkLst>
          <pc:docMk/>
          <pc:sldMk cId="2297967847" sldId="492"/>
        </pc:sldMkLst>
      </pc:sldChg>
      <pc:sldChg chg="add del">
        <pc:chgData name="Dénes" userId="f3f680a857a6f265" providerId="LiveId" clId="{6466EC05-62BC-4357-9FD6-AC6D54ED0F56}" dt="2023-09-15T04:06:32.365" v="3" actId="47"/>
        <pc:sldMkLst>
          <pc:docMk/>
          <pc:sldMk cId="1216171475" sldId="49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7547DC2-1E61-796A-4A41-7081FA7DC06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F8A32E9-6ED0-C0C1-70A4-8B0E01D1F0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B3152-246C-4AB2-84AD-E6262848030C}" type="datetimeFigureOut">
              <a:rPr lang="en-US" smtClean="0"/>
              <a:t>9/24/2024</a:t>
            </a:fld>
            <a:endParaRPr lang="en-US"/>
          </a:p>
        </p:txBody>
      </p:sp>
      <p:sp>
        <p:nvSpPr>
          <p:cNvPr id="4" name="Footer Placeholder 3">
            <a:extLst>
              <a:ext uri="{FF2B5EF4-FFF2-40B4-BE49-F238E27FC236}">
                <a16:creationId xmlns:a16="http://schemas.microsoft.com/office/drawing/2014/main" id="{BF9494F5-0A22-BE66-9C8D-71C858B91C2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A37FD29-B7BE-AAE9-6125-FAA3B433562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0F8510-0BA2-4413-B557-E069116F3259}" type="slidenum">
              <a:rPr lang="en-US" smtClean="0"/>
              <a:t>‹#›</a:t>
            </a:fld>
            <a:endParaRPr lang="en-US"/>
          </a:p>
        </p:txBody>
      </p:sp>
    </p:spTree>
    <p:extLst>
      <p:ext uri="{BB962C8B-B14F-4D97-AF65-F5344CB8AC3E}">
        <p14:creationId xmlns:p14="http://schemas.microsoft.com/office/powerpoint/2010/main" val="7765841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A5DA3C-BDF6-44EF-83ED-A29CA680A5AA}" type="datetimeFigureOut">
              <a:rPr lang="en-GB" smtClean="0"/>
              <a:t>24/09/2024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F1FA71-43BA-430C-A352-65181A5623E8}" type="slidenum">
              <a:rPr lang="en-GB" smtClean="0"/>
              <a:t>‹#›</a:t>
            </a:fld>
            <a:endParaRPr lang="en-GB"/>
          </a:p>
        </p:txBody>
      </p:sp>
    </p:spTree>
    <p:extLst>
      <p:ext uri="{BB962C8B-B14F-4D97-AF65-F5344CB8AC3E}">
        <p14:creationId xmlns:p14="http://schemas.microsoft.com/office/powerpoint/2010/main" val="4838444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i.org/10.1016/j.neuron.2018.07.038"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Tamara </a:t>
            </a:r>
            <a:r>
              <a:rPr lang="en-US" dirty="0" err="1"/>
              <a:t>MCcleary</a:t>
            </a:r>
            <a:r>
              <a:rPr lang="en-US" dirty="0"/>
              <a:t> – Tech Influencer</a:t>
            </a:r>
          </a:p>
          <a:p>
            <a:r>
              <a:rPr lang="en-US" dirty="0"/>
              <a:t>The data science pyramid</a:t>
            </a:r>
          </a:p>
          <a:p>
            <a:endParaRPr lang="en-US" dirty="0"/>
          </a:p>
          <a:p>
            <a:r>
              <a:rPr lang="en-US" dirty="0"/>
              <a:t>What do some of the more “fashionable” terms mean?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bg1"/>
                </a:solidFill>
              </a:rPr>
              <a:t>https://twitter.com/TamaraMcCleary/status/1061197523610550272</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F1FA71-43BA-430C-A352-65181A5623E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69291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Open-floor question on what IS data science?</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F1FA71-43BA-430C-A352-65181A5623E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134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F1FA71-43BA-430C-A352-65181A5623E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5081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https://www.historyofinformation.com/detail.php?entryid=2929</a:t>
            </a:r>
            <a:endParaRPr lang="hu-HU" dirty="0"/>
          </a:p>
          <a:p>
            <a:r>
              <a:rPr lang="en-GB" dirty="0"/>
              <a:t>https://www.historyofinformation.com/detail.php?id=3361</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F1FA71-43BA-430C-A352-65181A5623E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7667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https://www.historyofinformation.com/detail.php?entryid=2929</a:t>
            </a:r>
            <a:endParaRPr lang="hu-HU" dirty="0"/>
          </a:p>
          <a:p>
            <a:r>
              <a:rPr lang="en-GB" dirty="0"/>
              <a:t>https://www.historyofinformation.com/detail.php?id=3361</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F1FA71-43BA-430C-A352-65181A5623E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4412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https://www.historyofinformation.com/detail.php?entryid=2929</a:t>
            </a:r>
            <a:endParaRPr lang="hu-HU" dirty="0"/>
          </a:p>
          <a:p>
            <a:r>
              <a:rPr lang="en-GB" dirty="0"/>
              <a:t>https://www.historyofinformation.com/detail.php?id=3361</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F1FA71-43BA-430C-A352-65181A5623E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3740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Bertin’s</a:t>
            </a:r>
            <a:r>
              <a:rPr lang="en-US" dirty="0"/>
              <a:t> list – based on theoretical considerations of semiology</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F1FA71-43BA-430C-A352-65181A5623E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1224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http://web.cse.ohio-state.edu/~machiraju.1/teaching/CSE5544/mackinlay_midterm_material.pdf</a:t>
            </a:r>
          </a:p>
          <a:p>
            <a:r>
              <a:rPr lang="en-US" b="0" i="0" dirty="0">
                <a:solidFill>
                  <a:srgbClr val="CCCCCC"/>
                </a:solidFill>
                <a:effectLst/>
                <a:latin typeface="DDG_ProximaNova"/>
              </a:rPr>
              <a:t>Vice President of Visual Analysis</a:t>
            </a:r>
            <a:r>
              <a:rPr lang="en-GB" b="0" i="0" dirty="0">
                <a:solidFill>
                  <a:srgbClr val="CCCCCC"/>
                </a:solidFill>
                <a:effectLst/>
                <a:latin typeface="DDG_ProximaNova"/>
              </a:rPr>
              <a:t> at Tableau</a:t>
            </a:r>
          </a:p>
          <a:p>
            <a:r>
              <a:rPr lang="en-GB" b="0" i="0" dirty="0">
                <a:solidFill>
                  <a:srgbClr val="CCCCCC"/>
                </a:solidFill>
                <a:effectLst/>
                <a:latin typeface="DDG_ProximaNova"/>
              </a:rPr>
              <a:t>https://www.tableau.com/learn/whitepapers/data-storytelling-using-visualization-share-human-impact-numbers</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F1FA71-43BA-430C-A352-65181A5623E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77000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Mackinlay’s list – based on his experiments with computer graphics, trying to automate and formalize the creation of charts</a:t>
            </a:r>
          </a:p>
          <a:p>
            <a:r>
              <a:rPr lang="en-US" dirty="0"/>
              <a:t>The first charting algorithms. The Vega visual language/grammar is built on </a:t>
            </a:r>
            <a:r>
              <a:rPr lang="en-US" dirty="0" err="1"/>
              <a:t>Mackilnay’s</a:t>
            </a:r>
            <a:r>
              <a:rPr lang="en-US" dirty="0"/>
              <a:t> work.</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F1FA71-43BA-430C-A352-65181A5623E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77221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http://web.cse.ohio-state.edu/~machiraju.1/teaching/CSE5544/mackinlay_midterm_material.pdf</a:t>
            </a:r>
          </a:p>
          <a:p>
            <a:r>
              <a:rPr lang="en-US" b="0" i="0" dirty="0">
                <a:solidFill>
                  <a:srgbClr val="CCCCCC"/>
                </a:solidFill>
                <a:effectLst/>
                <a:latin typeface="DDG_ProximaNova"/>
              </a:rPr>
              <a:t>Vice President of Visual Analysis</a:t>
            </a:r>
            <a:r>
              <a:rPr lang="en-GB" b="0" i="0" dirty="0">
                <a:solidFill>
                  <a:srgbClr val="CCCCCC"/>
                </a:solidFill>
                <a:effectLst/>
                <a:latin typeface="DDG_ProximaNova"/>
              </a:rPr>
              <a:t> at Tableau</a:t>
            </a:r>
          </a:p>
          <a:p>
            <a:r>
              <a:rPr lang="en-GB" b="0" i="0" dirty="0">
                <a:solidFill>
                  <a:srgbClr val="CCCCCC"/>
                </a:solidFill>
                <a:effectLst/>
                <a:latin typeface="DDG_ProximaNova"/>
              </a:rPr>
              <a:t>https://www.tableau.com/learn/whitepapers/data-storytelling-using-visualization-share-human-impact-numbers</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F1FA71-43BA-430C-A352-65181A5623E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12767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http://web.cse.ohio-state.edu/~machiraju.1/teaching/CSE5544/mackinlay_midterm_material.pdf</a:t>
            </a:r>
          </a:p>
          <a:p>
            <a:r>
              <a:rPr lang="en-US" b="0" i="0" dirty="0">
                <a:solidFill>
                  <a:srgbClr val="CCCCCC"/>
                </a:solidFill>
                <a:effectLst/>
                <a:latin typeface="DDG_ProximaNova"/>
              </a:rPr>
              <a:t>Vice President of Visual Analysis</a:t>
            </a:r>
            <a:r>
              <a:rPr lang="en-GB" b="0" i="0" dirty="0">
                <a:solidFill>
                  <a:srgbClr val="CCCCCC"/>
                </a:solidFill>
                <a:effectLst/>
                <a:latin typeface="DDG_ProximaNova"/>
              </a:rPr>
              <a:t> at Tableau</a:t>
            </a:r>
          </a:p>
          <a:p>
            <a:r>
              <a:rPr lang="en-GB" b="0" i="0" dirty="0">
                <a:solidFill>
                  <a:srgbClr val="CCCCCC"/>
                </a:solidFill>
                <a:effectLst/>
                <a:latin typeface="DDG_ProximaNova"/>
              </a:rPr>
              <a:t>https://www.tableau.com/learn/whitepapers/data-storytelling-using-visualization-share-human-impact-numbers</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F1FA71-43BA-430C-A352-65181A5623E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0202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one year, humanity generates around 1ZB of data.</a:t>
            </a:r>
          </a:p>
          <a:p>
            <a:r>
              <a:rPr lang="en-GB" dirty="0"/>
              <a:t>www.northeastern.edu/graduate/blog/how-much-data-produced-every-day/</a:t>
            </a:r>
          </a:p>
          <a:p>
            <a:endParaRPr lang="en-GB" dirty="0"/>
          </a:p>
          <a:p>
            <a:r>
              <a:rPr lang="en-GB" dirty="0"/>
              <a:t>If you take an average 10GB phone, that means 100 billion of phones.</a:t>
            </a:r>
          </a:p>
          <a:p>
            <a:r>
              <a:rPr lang="en-GB" dirty="0"/>
              <a:t>If you take these phones and you stack them, screen to back, you could build one million 800m tall towers.</a:t>
            </a:r>
          </a:p>
          <a:p>
            <a:r>
              <a:rPr lang="en-GB" dirty="0"/>
              <a:t>That is one Burj Khalifa for every pixel on this screen.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F1FA71-43BA-430C-A352-65181A5623E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13331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http://web.cse.ohio-state.edu/~machiraju.1/teaching/CSE5544/mackinlay_midterm_material.pdf</a:t>
            </a:r>
          </a:p>
          <a:p>
            <a:r>
              <a:rPr lang="en-US" b="0" i="0" dirty="0">
                <a:solidFill>
                  <a:srgbClr val="CCCCCC"/>
                </a:solidFill>
                <a:effectLst/>
                <a:latin typeface="DDG_ProximaNova"/>
              </a:rPr>
              <a:t>Vice President of Visual Analysis</a:t>
            </a:r>
            <a:r>
              <a:rPr lang="en-GB" b="0" i="0" dirty="0">
                <a:solidFill>
                  <a:srgbClr val="CCCCCC"/>
                </a:solidFill>
                <a:effectLst/>
                <a:latin typeface="DDG_ProximaNova"/>
              </a:rPr>
              <a:t> at Tableau</a:t>
            </a:r>
          </a:p>
          <a:p>
            <a:r>
              <a:rPr lang="en-GB" b="0" i="0" dirty="0">
                <a:solidFill>
                  <a:srgbClr val="CCCCCC"/>
                </a:solidFill>
                <a:effectLst/>
                <a:latin typeface="DDG_ProximaNova"/>
              </a:rPr>
              <a:t>https://www.tableau.com/learn/whitepapers/data-storytelling-using-visualization-share-human-impact-numbers</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F1FA71-43BA-430C-A352-65181A5623E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87217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http://web.cse.ohio-state.edu/~machiraju.1/teaching/CSE5544/mackinlay_midterm_material.pdf</a:t>
            </a:r>
          </a:p>
          <a:p>
            <a:r>
              <a:rPr lang="en-US" b="0" i="0" dirty="0">
                <a:solidFill>
                  <a:srgbClr val="CCCCCC"/>
                </a:solidFill>
                <a:effectLst/>
                <a:latin typeface="DDG_ProximaNova"/>
              </a:rPr>
              <a:t>Vice President of Visual Analysis</a:t>
            </a:r>
            <a:r>
              <a:rPr lang="en-GB" b="0" i="0" dirty="0">
                <a:solidFill>
                  <a:srgbClr val="CCCCCC"/>
                </a:solidFill>
                <a:effectLst/>
                <a:latin typeface="DDG_ProximaNova"/>
              </a:rPr>
              <a:t> at Tableau</a:t>
            </a:r>
          </a:p>
          <a:p>
            <a:r>
              <a:rPr lang="en-GB" b="0" i="0" dirty="0">
                <a:solidFill>
                  <a:srgbClr val="CCCCCC"/>
                </a:solidFill>
                <a:effectLst/>
                <a:latin typeface="DDG_ProximaNova"/>
              </a:rPr>
              <a:t>https://www.tableau.com/learn/whitepapers/data-storytelling-using-visualization-share-human-impact-numbers</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F1FA71-43BA-430C-A352-65181A5623E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16746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http://web.cse.ohio-state.edu/~machiraju.1/teaching/CSE5544/mackinlay_midterm_material.pdf</a:t>
            </a:r>
          </a:p>
          <a:p>
            <a:r>
              <a:rPr lang="en-US" b="0" i="0" dirty="0">
                <a:solidFill>
                  <a:srgbClr val="CCCCCC"/>
                </a:solidFill>
                <a:effectLst/>
                <a:latin typeface="DDG_ProximaNova"/>
              </a:rPr>
              <a:t>Vice President of Visual Analysis</a:t>
            </a:r>
            <a:r>
              <a:rPr lang="en-GB" b="0" i="0" dirty="0">
                <a:solidFill>
                  <a:srgbClr val="CCCCCC"/>
                </a:solidFill>
                <a:effectLst/>
                <a:latin typeface="DDG_ProximaNova"/>
              </a:rPr>
              <a:t> at Tableau</a:t>
            </a:r>
          </a:p>
          <a:p>
            <a:r>
              <a:rPr lang="en-GB" b="0" i="0" dirty="0">
                <a:solidFill>
                  <a:srgbClr val="CCCCCC"/>
                </a:solidFill>
                <a:effectLst/>
                <a:latin typeface="DDG_ProximaNova"/>
              </a:rPr>
              <a:t>https://www.tableau.com/learn/whitepapers/data-storytelling-using-visualization-share-human-impact-numbers</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F1FA71-43BA-430C-A352-65181A5623E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19427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http://web.cse.ohio-state.edu/~machiraju.1/teaching/CSE5544/mackinlay_midterm_material.pdf</a:t>
            </a:r>
          </a:p>
          <a:p>
            <a:r>
              <a:rPr lang="en-US" b="0" i="0" dirty="0">
                <a:solidFill>
                  <a:srgbClr val="CCCCCC"/>
                </a:solidFill>
                <a:effectLst/>
                <a:latin typeface="DDG_ProximaNova"/>
              </a:rPr>
              <a:t>Vice President of Visual Analysis</a:t>
            </a:r>
            <a:r>
              <a:rPr lang="en-GB" b="0" i="0" dirty="0">
                <a:solidFill>
                  <a:srgbClr val="CCCCCC"/>
                </a:solidFill>
                <a:effectLst/>
                <a:latin typeface="DDG_ProximaNova"/>
              </a:rPr>
              <a:t> at Tableau</a:t>
            </a:r>
          </a:p>
          <a:p>
            <a:r>
              <a:rPr lang="en-GB" b="0" i="0" dirty="0">
                <a:solidFill>
                  <a:srgbClr val="CCCCCC"/>
                </a:solidFill>
                <a:effectLst/>
                <a:latin typeface="DDG_ProximaNova"/>
              </a:rPr>
              <a:t>https://www.tableau.com/learn/whitepapers/data-storytelling-using-visualization-share-human-impact-numbers</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F1FA71-43BA-430C-A352-65181A5623E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56571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http://web.cse.ohio-state.edu/~machiraju.1/teaching/CSE5544/mackinlay_midterm_material.pdf</a:t>
            </a:r>
          </a:p>
          <a:p>
            <a:r>
              <a:rPr lang="en-US" b="0" i="0" dirty="0">
                <a:solidFill>
                  <a:srgbClr val="CCCCCC"/>
                </a:solidFill>
                <a:effectLst/>
                <a:latin typeface="DDG_ProximaNova"/>
              </a:rPr>
              <a:t>Vice President of Visual Analysis</a:t>
            </a:r>
            <a:r>
              <a:rPr lang="en-GB" b="0" i="0" dirty="0">
                <a:solidFill>
                  <a:srgbClr val="CCCCCC"/>
                </a:solidFill>
                <a:effectLst/>
                <a:latin typeface="DDG_ProximaNova"/>
              </a:rPr>
              <a:t> at Tableau</a:t>
            </a:r>
          </a:p>
          <a:p>
            <a:r>
              <a:rPr lang="en-GB" b="0" i="0" dirty="0">
                <a:solidFill>
                  <a:srgbClr val="CCCCCC"/>
                </a:solidFill>
                <a:effectLst/>
                <a:latin typeface="DDG_ProximaNova"/>
              </a:rPr>
              <a:t>https://www.tableau.com/learn/whitepapers/data-storytelling-using-visualization-share-human-impact-numbers</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F1FA71-43BA-430C-A352-65181A5623E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77559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http://web.cse.ohio-state.edu/~machiraju.1/teaching/CSE5544/mackinlay_midterm_material.pdf</a:t>
            </a:r>
          </a:p>
          <a:p>
            <a:r>
              <a:rPr lang="en-US" b="0" i="0" dirty="0">
                <a:solidFill>
                  <a:srgbClr val="CCCCCC"/>
                </a:solidFill>
                <a:effectLst/>
                <a:latin typeface="DDG_ProximaNova"/>
              </a:rPr>
              <a:t>Vice President of Visual Analysis</a:t>
            </a:r>
            <a:r>
              <a:rPr lang="en-GB" b="0" i="0" dirty="0">
                <a:solidFill>
                  <a:srgbClr val="CCCCCC"/>
                </a:solidFill>
                <a:effectLst/>
                <a:latin typeface="DDG_ProximaNova"/>
              </a:rPr>
              <a:t> at Tableau</a:t>
            </a:r>
          </a:p>
          <a:p>
            <a:r>
              <a:rPr lang="en-GB" b="0" i="0" dirty="0">
                <a:solidFill>
                  <a:srgbClr val="CCCCCC"/>
                </a:solidFill>
                <a:effectLst/>
                <a:latin typeface="DDG_ProximaNova"/>
              </a:rPr>
              <a:t>https://www.tableau.com/learn/whitepapers/data-storytelling-using-visualization-share-human-impact-numbers</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F1FA71-43BA-430C-A352-65181A5623E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76970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F1FA71-43BA-430C-A352-65181A5623E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21311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F1FA71-43BA-430C-A352-65181A5623E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4602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an overload of information.</a:t>
            </a:r>
          </a:p>
          <a:p>
            <a:r>
              <a:rPr lang="en-US" dirty="0"/>
              <a:t>We need a way to figure out what is important and what is not.</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F1FA71-43BA-430C-A352-65181A5623E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87618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an overload of information.</a:t>
            </a:r>
          </a:p>
          <a:p>
            <a:r>
              <a:rPr lang="en-US" dirty="0"/>
              <a:t>We need a way to figure out what is important and what is not.</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F1FA71-43BA-430C-A352-65181A5623E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8942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is practically infinite. But is your attention, too?</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F1FA71-43BA-430C-A352-65181A5623E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47053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https://homes.cs.washington.edu/~jheer/files/zoo/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F1FA71-43BA-430C-A352-65181A5623E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34425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Open-floor question on what IS data science?</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F1FA71-43BA-430C-A352-65181A5623E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30743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model machine language</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F1FA71-43BA-430C-A352-65181A5623E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13310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model machine language</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F1FA71-43BA-430C-A352-65181A5623E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43252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model machine language</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F1FA71-43BA-430C-A352-65181A5623E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26369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F1FA71-43BA-430C-A352-65181A5623E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7020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an overload of information.</a:t>
            </a:r>
          </a:p>
          <a:p>
            <a:r>
              <a:rPr lang="en-US" dirty="0"/>
              <a:t>We need a way to figure out what is important and what is not.</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F1FA71-43BA-430C-A352-65181A5623E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15041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model machine language</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F1FA71-43BA-430C-A352-65181A5623E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25318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an overload of information.</a:t>
            </a:r>
          </a:p>
          <a:p>
            <a:r>
              <a:rPr lang="en-US" dirty="0"/>
              <a:t>We need a way to figure out what is important and what is not.</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F1FA71-43BA-430C-A352-65181A5623E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40534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an overload of information.</a:t>
            </a:r>
          </a:p>
          <a:p>
            <a:r>
              <a:rPr lang="en-US" dirty="0"/>
              <a:t>We need a way to figure out what is important and what is not.</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F1FA71-43BA-430C-A352-65181A5623E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5637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inherit"/>
              </a:rPr>
              <a:t>Sabine Kastner et al., </a:t>
            </a:r>
            <a:r>
              <a:rPr lang="en-GB" u="none" strike="noStrike" dirty="0">
                <a:solidFill>
                  <a:srgbClr val="FFC200"/>
                </a:solidFill>
                <a:effectLst/>
                <a:latin typeface="inherit"/>
                <a:hlinkClick r:id="rId3"/>
              </a:rPr>
              <a:t>Princeton</a:t>
            </a:r>
            <a:r>
              <a:rPr lang="en-GB" dirty="0">
                <a:effectLst/>
                <a:latin typeface="inherit"/>
              </a:rPr>
              <a:t>, 2018</a:t>
            </a:r>
          </a:p>
          <a:p>
            <a:r>
              <a:rPr lang="en-GB" dirty="0">
                <a:effectLst/>
                <a:latin typeface="inherit"/>
              </a:rPr>
              <a:t>Your brain effectively has quarter of a second to decide what is important and what is not.</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F1FA71-43BA-430C-A352-65181A5623E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3132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Open-floor question on what IS data science?</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F1FA71-43BA-430C-A352-65181A5623E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27878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model machine language</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F1FA71-43BA-430C-A352-65181A5623E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00600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F1FA71-43BA-430C-A352-65181A5623E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4602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Open-floor question on what IS data science?</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F1FA71-43BA-430C-A352-65181A5623E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55966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0B857-1601-C628-03B4-D80C0B012C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07F447-0B82-1AEF-8E39-CE8B53E270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9CA7F6-7E92-A7A3-1DD7-3A05B51776A9}"/>
              </a:ext>
            </a:extLst>
          </p:cNvPr>
          <p:cNvSpPr>
            <a:spLocks noGrp="1"/>
          </p:cNvSpPr>
          <p:nvPr>
            <p:ph type="body" idx="1"/>
          </p:nvPr>
        </p:nvSpPr>
        <p:spPr/>
        <p:txBody>
          <a:bodyPr/>
          <a:lstStyle/>
          <a:p>
            <a:r>
              <a:rPr lang="en-GB" dirty="0"/>
              <a:t>https://homes.cs.washington.edu/~jheer/files/zoo/</a:t>
            </a:r>
          </a:p>
        </p:txBody>
      </p:sp>
      <p:sp>
        <p:nvSpPr>
          <p:cNvPr id="4" name="Slide Number Placeholder 3">
            <a:extLst>
              <a:ext uri="{FF2B5EF4-FFF2-40B4-BE49-F238E27FC236}">
                <a16:creationId xmlns:a16="http://schemas.microsoft.com/office/drawing/2014/main" id="{6EAAD484-C3F2-3221-9993-2C9D58D024E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F1FA71-43BA-430C-A352-65181A5623E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22055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https://jaxenter.com/data-scraping-cases-165385.html</a:t>
            </a:r>
          </a:p>
          <a:p>
            <a:r>
              <a:rPr lang="en-GB" dirty="0"/>
              <a:t>https://www.bloomberglaw.com/public/desktop/document/HIQ_Labs_Inc_v_LinkedIn_Corp_No_1716783_2019_BL_336537_9th_Cir_Se?1636358098</a:t>
            </a:r>
          </a:p>
          <a:p>
            <a:r>
              <a:rPr lang="en-GB" dirty="0"/>
              <a:t>https://www.bloomberglaw.com/public/desktop/document/LinkedInCorporationPetitionervshiQLabsIncDocketNo191116USMar12202?1624546490</a:t>
            </a:r>
          </a:p>
          <a:p>
            <a:r>
              <a:rPr lang="en-GB" dirty="0"/>
              <a:t>https://news.bloomberglaw.com/us-law-week/supreme-court-scraps-linkedin-data-scraping-decision</a:t>
            </a:r>
          </a:p>
          <a:p>
            <a:r>
              <a:rPr lang="en-GB" dirty="0" err="1"/>
              <a:t>BeautifulSoup</a:t>
            </a:r>
            <a:endParaRPr lang="en-GB" dirty="0"/>
          </a:p>
          <a:p>
            <a:r>
              <a:rPr lang="en-GB" dirty="0"/>
              <a:t>Selenium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F1FA71-43BA-430C-A352-65181A5623E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77000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Open-floor question on what IS data science?</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F1FA71-43BA-430C-A352-65181A5623E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76659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F1FA71-43BA-430C-A352-65181A5623E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13778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F1FA71-43BA-430C-A352-65181A5623E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3075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an overload of information.</a:t>
            </a:r>
          </a:p>
          <a:p>
            <a:r>
              <a:rPr lang="en-US" dirty="0"/>
              <a:t>We need a way to figure out what is important and what is not.</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F1FA71-43BA-430C-A352-65181A5623E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3850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is too much data, but our attention is limited.</a:t>
            </a:r>
          </a:p>
          <a:p>
            <a:r>
              <a:rPr lang="en-US" dirty="0"/>
              <a:t>The art is then to extract what is important from that huge pile of data.</a:t>
            </a:r>
          </a:p>
          <a:p>
            <a:r>
              <a:rPr lang="en-US" dirty="0"/>
              <a:t>Welcome to Data Science.</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F1FA71-43BA-430C-A352-65181A5623E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6846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an overload of information.</a:t>
            </a:r>
          </a:p>
          <a:p>
            <a:r>
              <a:rPr lang="en-US" dirty="0"/>
              <a:t>We need a way to figure out what is important and what is not.</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F1FA71-43BA-430C-A352-65181A5623E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3850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Arecibo message. This is data science. Find what’s important in a sea of data. That’s useful information. Put that information into context. That is knowledge.</a:t>
            </a:r>
          </a:p>
          <a:p>
            <a:endParaRPr lang="en-US" dirty="0"/>
          </a:p>
          <a:p>
            <a:r>
              <a:rPr lang="en-US" dirty="0"/>
              <a:t>In David McCandless’ book, Knowledge is Beautiful, something similar is the inner cover photo.</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this particular course, we will be dealing with the part of data science that you might call “Business </a:t>
            </a:r>
            <a:r>
              <a:rPr lang="en-GB" dirty="0" err="1"/>
              <a:t>Inteligence</a:t>
            </a: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is exactly the Data-&gt;Information-&gt;Knowledge process.</a:t>
            </a:r>
          </a:p>
          <a:p>
            <a:endParaRPr lang="en-GB" dirty="0"/>
          </a:p>
          <a:p>
            <a:r>
              <a:rPr lang="en-GB" dirty="0"/>
              <a:t>https://www.datapine.com/blog/business-intelligence-for-small-business/</a:t>
            </a:r>
          </a:p>
          <a:p>
            <a:endParaRPr lang="en-GB" dirty="0"/>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F1FA71-43BA-430C-A352-65181A5623E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9274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Data visualisation is a language of conversing with data.</a:t>
            </a:r>
          </a:p>
          <a:p>
            <a:endParaRPr lang="en-GB" dirty="0"/>
          </a:p>
          <a:p>
            <a:r>
              <a:rPr lang="en-GB" dirty="0"/>
              <a:t>https://medium.com/nightingale/the-cycle-of-encoding-and-decoding-f3ff17010631</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F1FA71-43BA-430C-A352-65181A5623E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9429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0033C-FCAB-497A-826F-F6177604E4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F65B782-28EA-495E-8D1D-CAE6E33879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5B0CFA9-01E9-41AF-8CB4-F2FD11A3DF2E}"/>
              </a:ext>
            </a:extLst>
          </p:cNvPr>
          <p:cNvSpPr>
            <a:spLocks noGrp="1"/>
          </p:cNvSpPr>
          <p:nvPr>
            <p:ph type="dt" sz="half" idx="10"/>
          </p:nvPr>
        </p:nvSpPr>
        <p:spPr/>
        <p:txBody>
          <a:bodyPr/>
          <a:lstStyle/>
          <a:p>
            <a:fld id="{1041D2DD-F029-4FB0-BB12-3B6037A6356B}" type="datetimeFigureOut">
              <a:rPr lang="en-GB" smtClean="0"/>
              <a:t>24/09/2024</a:t>
            </a:fld>
            <a:endParaRPr lang="en-GB"/>
          </a:p>
        </p:txBody>
      </p:sp>
      <p:sp>
        <p:nvSpPr>
          <p:cNvPr id="5" name="Footer Placeholder 4">
            <a:extLst>
              <a:ext uri="{FF2B5EF4-FFF2-40B4-BE49-F238E27FC236}">
                <a16:creationId xmlns:a16="http://schemas.microsoft.com/office/drawing/2014/main" id="{9843D2D1-B645-4C22-8880-34DFB5DC94E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E66299D-989E-45FF-998D-E2108DE392E0}"/>
              </a:ext>
            </a:extLst>
          </p:cNvPr>
          <p:cNvSpPr>
            <a:spLocks noGrp="1"/>
          </p:cNvSpPr>
          <p:nvPr>
            <p:ph type="sldNum" sz="quarter" idx="12"/>
          </p:nvPr>
        </p:nvSpPr>
        <p:spPr/>
        <p:txBody>
          <a:bodyPr/>
          <a:lstStyle/>
          <a:p>
            <a:fld id="{BD90FCAE-95D1-470F-BBF3-A7303B6FB2E2}" type="slidenum">
              <a:rPr lang="en-GB" smtClean="0"/>
              <a:t>‹#›</a:t>
            </a:fld>
            <a:endParaRPr lang="en-GB"/>
          </a:p>
        </p:txBody>
      </p:sp>
    </p:spTree>
    <p:extLst>
      <p:ext uri="{BB962C8B-B14F-4D97-AF65-F5344CB8AC3E}">
        <p14:creationId xmlns:p14="http://schemas.microsoft.com/office/powerpoint/2010/main" val="2904853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8C508-D8EB-4980-ABF8-9CD6157F368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3A70FC5-8888-4D6F-B163-444BCC1841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1E3BD5F-AC62-4B51-BA44-F1FCDE43FD56}"/>
              </a:ext>
            </a:extLst>
          </p:cNvPr>
          <p:cNvSpPr>
            <a:spLocks noGrp="1"/>
          </p:cNvSpPr>
          <p:nvPr>
            <p:ph type="dt" sz="half" idx="10"/>
          </p:nvPr>
        </p:nvSpPr>
        <p:spPr/>
        <p:txBody>
          <a:bodyPr/>
          <a:lstStyle/>
          <a:p>
            <a:fld id="{1041D2DD-F029-4FB0-BB12-3B6037A6356B}" type="datetimeFigureOut">
              <a:rPr lang="en-GB" smtClean="0"/>
              <a:t>24/09/2024</a:t>
            </a:fld>
            <a:endParaRPr lang="en-GB"/>
          </a:p>
        </p:txBody>
      </p:sp>
      <p:sp>
        <p:nvSpPr>
          <p:cNvPr id="5" name="Footer Placeholder 4">
            <a:extLst>
              <a:ext uri="{FF2B5EF4-FFF2-40B4-BE49-F238E27FC236}">
                <a16:creationId xmlns:a16="http://schemas.microsoft.com/office/drawing/2014/main" id="{66A1BA11-C547-4E9E-93CD-02FBB2A29D4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447D0F8-3E41-418E-8AEC-1276E94752AE}"/>
              </a:ext>
            </a:extLst>
          </p:cNvPr>
          <p:cNvSpPr>
            <a:spLocks noGrp="1"/>
          </p:cNvSpPr>
          <p:nvPr>
            <p:ph type="sldNum" sz="quarter" idx="12"/>
          </p:nvPr>
        </p:nvSpPr>
        <p:spPr/>
        <p:txBody>
          <a:bodyPr/>
          <a:lstStyle/>
          <a:p>
            <a:fld id="{BD90FCAE-95D1-470F-BBF3-A7303B6FB2E2}" type="slidenum">
              <a:rPr lang="en-GB" smtClean="0"/>
              <a:t>‹#›</a:t>
            </a:fld>
            <a:endParaRPr lang="en-GB"/>
          </a:p>
        </p:txBody>
      </p:sp>
    </p:spTree>
    <p:extLst>
      <p:ext uri="{BB962C8B-B14F-4D97-AF65-F5344CB8AC3E}">
        <p14:creationId xmlns:p14="http://schemas.microsoft.com/office/powerpoint/2010/main" val="2765715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66285F-9BAC-4B83-B24B-0230ECE4561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8178CEC-D698-4550-A002-6BAB4D8EF2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5E0A99F-81CF-4D13-B314-32DF5496F621}"/>
              </a:ext>
            </a:extLst>
          </p:cNvPr>
          <p:cNvSpPr>
            <a:spLocks noGrp="1"/>
          </p:cNvSpPr>
          <p:nvPr>
            <p:ph type="dt" sz="half" idx="10"/>
          </p:nvPr>
        </p:nvSpPr>
        <p:spPr/>
        <p:txBody>
          <a:bodyPr/>
          <a:lstStyle/>
          <a:p>
            <a:fld id="{1041D2DD-F029-4FB0-BB12-3B6037A6356B}" type="datetimeFigureOut">
              <a:rPr lang="en-GB" smtClean="0"/>
              <a:t>24/09/2024</a:t>
            </a:fld>
            <a:endParaRPr lang="en-GB"/>
          </a:p>
        </p:txBody>
      </p:sp>
      <p:sp>
        <p:nvSpPr>
          <p:cNvPr id="5" name="Footer Placeholder 4">
            <a:extLst>
              <a:ext uri="{FF2B5EF4-FFF2-40B4-BE49-F238E27FC236}">
                <a16:creationId xmlns:a16="http://schemas.microsoft.com/office/drawing/2014/main" id="{DD1AD3C3-7CA7-4686-BD1E-09FE009562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5AA77B4-610F-4B73-BC93-22A9A8B89252}"/>
              </a:ext>
            </a:extLst>
          </p:cNvPr>
          <p:cNvSpPr>
            <a:spLocks noGrp="1"/>
          </p:cNvSpPr>
          <p:nvPr>
            <p:ph type="sldNum" sz="quarter" idx="12"/>
          </p:nvPr>
        </p:nvSpPr>
        <p:spPr/>
        <p:txBody>
          <a:bodyPr/>
          <a:lstStyle/>
          <a:p>
            <a:fld id="{BD90FCAE-95D1-470F-BBF3-A7303B6FB2E2}" type="slidenum">
              <a:rPr lang="en-GB" smtClean="0"/>
              <a:t>‹#›</a:t>
            </a:fld>
            <a:endParaRPr lang="en-GB"/>
          </a:p>
        </p:txBody>
      </p:sp>
    </p:spTree>
    <p:extLst>
      <p:ext uri="{BB962C8B-B14F-4D97-AF65-F5344CB8AC3E}">
        <p14:creationId xmlns:p14="http://schemas.microsoft.com/office/powerpoint/2010/main" val="816771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0033C-FCAB-497A-826F-F6177604E4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F65B782-28EA-495E-8D1D-CAE6E33879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5B0CFA9-01E9-41AF-8CB4-F2FD11A3DF2E}"/>
              </a:ext>
            </a:extLst>
          </p:cNvPr>
          <p:cNvSpPr>
            <a:spLocks noGrp="1"/>
          </p:cNvSpPr>
          <p:nvPr>
            <p:ph type="dt" sz="half" idx="10"/>
          </p:nvPr>
        </p:nvSpPr>
        <p:spPr/>
        <p:txBody>
          <a:bodyPr/>
          <a:lstStyle/>
          <a:p>
            <a:fld id="{4772F0A1-C454-4BBE-AF11-D875966F51C1}" type="datetime1">
              <a:rPr lang="en-GB" smtClean="0"/>
              <a:t>24/09/2024</a:t>
            </a:fld>
            <a:endParaRPr lang="en-GB"/>
          </a:p>
        </p:txBody>
      </p:sp>
      <p:sp>
        <p:nvSpPr>
          <p:cNvPr id="5" name="Footer Placeholder 4">
            <a:extLst>
              <a:ext uri="{FF2B5EF4-FFF2-40B4-BE49-F238E27FC236}">
                <a16:creationId xmlns:a16="http://schemas.microsoft.com/office/drawing/2014/main" id="{9843D2D1-B645-4C22-8880-34DFB5DC94E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E66299D-989E-45FF-998D-E2108DE392E0}"/>
              </a:ext>
            </a:extLst>
          </p:cNvPr>
          <p:cNvSpPr>
            <a:spLocks noGrp="1"/>
          </p:cNvSpPr>
          <p:nvPr>
            <p:ph type="sldNum" sz="quarter" idx="12"/>
          </p:nvPr>
        </p:nvSpPr>
        <p:spPr/>
        <p:txBody>
          <a:bodyPr/>
          <a:lstStyle/>
          <a:p>
            <a:fld id="{BD90FCAE-95D1-470F-BBF3-A7303B6FB2E2}" type="slidenum">
              <a:rPr lang="en-GB" smtClean="0"/>
              <a:t>‹#›</a:t>
            </a:fld>
            <a:endParaRPr lang="en-GB"/>
          </a:p>
        </p:txBody>
      </p:sp>
    </p:spTree>
    <p:extLst>
      <p:ext uri="{BB962C8B-B14F-4D97-AF65-F5344CB8AC3E}">
        <p14:creationId xmlns:p14="http://schemas.microsoft.com/office/powerpoint/2010/main" val="1126943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CEE89-32EE-4A7D-BEDB-9675DEE6BDF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A43AE53-AAEC-4303-AB95-C85A7F7A4A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E51ADDE-F001-4E1A-A49F-A41D68A41BAC}"/>
              </a:ext>
            </a:extLst>
          </p:cNvPr>
          <p:cNvSpPr>
            <a:spLocks noGrp="1"/>
          </p:cNvSpPr>
          <p:nvPr>
            <p:ph type="dt" sz="half" idx="10"/>
          </p:nvPr>
        </p:nvSpPr>
        <p:spPr/>
        <p:txBody>
          <a:bodyPr/>
          <a:lstStyle/>
          <a:p>
            <a:fld id="{D51BF68B-9203-4BCE-AA68-B9ADE650094E}" type="datetime1">
              <a:rPr lang="en-GB" smtClean="0"/>
              <a:t>24/09/2024</a:t>
            </a:fld>
            <a:endParaRPr lang="en-GB"/>
          </a:p>
        </p:txBody>
      </p:sp>
      <p:sp>
        <p:nvSpPr>
          <p:cNvPr id="5" name="Footer Placeholder 4">
            <a:extLst>
              <a:ext uri="{FF2B5EF4-FFF2-40B4-BE49-F238E27FC236}">
                <a16:creationId xmlns:a16="http://schemas.microsoft.com/office/drawing/2014/main" id="{500C9690-A4B0-49F1-81BD-3D23BD29785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7BD7762-07CC-4D75-82FC-69EBB2F698E9}"/>
              </a:ext>
            </a:extLst>
          </p:cNvPr>
          <p:cNvSpPr>
            <a:spLocks noGrp="1"/>
          </p:cNvSpPr>
          <p:nvPr>
            <p:ph type="sldNum" sz="quarter" idx="12"/>
          </p:nvPr>
        </p:nvSpPr>
        <p:spPr>
          <a:xfrm>
            <a:off x="9379634" y="6356350"/>
            <a:ext cx="2648243" cy="365125"/>
          </a:xfrm>
        </p:spPr>
        <p:txBody>
          <a:bodyPr/>
          <a:lstStyle>
            <a:lvl1pPr>
              <a:defRPr>
                <a:solidFill>
                  <a:srgbClr val="0063AF"/>
                </a:solidFill>
              </a:defRPr>
            </a:lvl1pPr>
          </a:lstStyle>
          <a:p>
            <a:fld id="{BD90FCAE-95D1-470F-BBF3-A7303B6FB2E2}" type="slidenum">
              <a:rPr lang="en-GB" smtClean="0"/>
              <a:pPr/>
              <a:t>‹#›</a:t>
            </a:fld>
            <a:endParaRPr lang="en-GB" dirty="0"/>
          </a:p>
        </p:txBody>
      </p:sp>
    </p:spTree>
    <p:extLst>
      <p:ext uri="{BB962C8B-B14F-4D97-AF65-F5344CB8AC3E}">
        <p14:creationId xmlns:p14="http://schemas.microsoft.com/office/powerpoint/2010/main" val="19082067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42BAD-5D59-4C2D-B3EE-50CFC111CC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F203399-0C61-440E-A24E-C400F6866C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A5B6CD-5B48-4876-B647-5E8225D078D7}"/>
              </a:ext>
            </a:extLst>
          </p:cNvPr>
          <p:cNvSpPr>
            <a:spLocks noGrp="1"/>
          </p:cNvSpPr>
          <p:nvPr>
            <p:ph type="dt" sz="half" idx="10"/>
          </p:nvPr>
        </p:nvSpPr>
        <p:spPr/>
        <p:txBody>
          <a:bodyPr/>
          <a:lstStyle/>
          <a:p>
            <a:fld id="{4D547052-27D5-4EAF-A15B-98425D473279}" type="datetime1">
              <a:rPr lang="en-GB" smtClean="0"/>
              <a:t>24/09/2024</a:t>
            </a:fld>
            <a:endParaRPr lang="en-GB"/>
          </a:p>
        </p:txBody>
      </p:sp>
      <p:sp>
        <p:nvSpPr>
          <p:cNvPr id="5" name="Footer Placeholder 4">
            <a:extLst>
              <a:ext uri="{FF2B5EF4-FFF2-40B4-BE49-F238E27FC236}">
                <a16:creationId xmlns:a16="http://schemas.microsoft.com/office/drawing/2014/main" id="{571CE164-70C3-45EF-B868-7198B492F94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745600-198A-450C-B1C5-C3477374A21C}"/>
              </a:ext>
            </a:extLst>
          </p:cNvPr>
          <p:cNvSpPr>
            <a:spLocks noGrp="1"/>
          </p:cNvSpPr>
          <p:nvPr>
            <p:ph type="sldNum" sz="quarter" idx="12"/>
          </p:nvPr>
        </p:nvSpPr>
        <p:spPr/>
        <p:txBody>
          <a:bodyPr/>
          <a:lstStyle/>
          <a:p>
            <a:fld id="{BD90FCAE-95D1-470F-BBF3-A7303B6FB2E2}" type="slidenum">
              <a:rPr lang="en-GB" smtClean="0"/>
              <a:t>‹#›</a:t>
            </a:fld>
            <a:endParaRPr lang="en-GB"/>
          </a:p>
        </p:txBody>
      </p:sp>
    </p:spTree>
    <p:extLst>
      <p:ext uri="{BB962C8B-B14F-4D97-AF65-F5344CB8AC3E}">
        <p14:creationId xmlns:p14="http://schemas.microsoft.com/office/powerpoint/2010/main" val="42702116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932A2-C56C-47AC-A8C2-F753E46A887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E6A359B-D33E-485F-A1BD-378908D6C9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C302306-411F-409D-9C4D-B6DBF68761C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DB74C83-8471-4A8B-9315-65D989A8E366}"/>
              </a:ext>
            </a:extLst>
          </p:cNvPr>
          <p:cNvSpPr>
            <a:spLocks noGrp="1"/>
          </p:cNvSpPr>
          <p:nvPr>
            <p:ph type="dt" sz="half" idx="10"/>
          </p:nvPr>
        </p:nvSpPr>
        <p:spPr/>
        <p:txBody>
          <a:bodyPr/>
          <a:lstStyle/>
          <a:p>
            <a:fld id="{1B8E6DAA-8F82-4847-A2E5-613990929D89}" type="datetime1">
              <a:rPr lang="en-GB" smtClean="0"/>
              <a:t>24/09/2024</a:t>
            </a:fld>
            <a:endParaRPr lang="en-GB"/>
          </a:p>
        </p:txBody>
      </p:sp>
      <p:sp>
        <p:nvSpPr>
          <p:cNvPr id="6" name="Footer Placeholder 5">
            <a:extLst>
              <a:ext uri="{FF2B5EF4-FFF2-40B4-BE49-F238E27FC236}">
                <a16:creationId xmlns:a16="http://schemas.microsoft.com/office/drawing/2014/main" id="{39DF326B-A0BD-4CF4-8066-7FEC9AD00E6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709B7D3-84E0-4C60-A69A-58248B91E854}"/>
              </a:ext>
            </a:extLst>
          </p:cNvPr>
          <p:cNvSpPr>
            <a:spLocks noGrp="1"/>
          </p:cNvSpPr>
          <p:nvPr>
            <p:ph type="sldNum" sz="quarter" idx="12"/>
          </p:nvPr>
        </p:nvSpPr>
        <p:spPr/>
        <p:txBody>
          <a:bodyPr/>
          <a:lstStyle/>
          <a:p>
            <a:fld id="{BD90FCAE-95D1-470F-BBF3-A7303B6FB2E2}" type="slidenum">
              <a:rPr lang="en-GB" smtClean="0"/>
              <a:t>‹#›</a:t>
            </a:fld>
            <a:endParaRPr lang="en-GB"/>
          </a:p>
        </p:txBody>
      </p:sp>
    </p:spTree>
    <p:extLst>
      <p:ext uri="{BB962C8B-B14F-4D97-AF65-F5344CB8AC3E}">
        <p14:creationId xmlns:p14="http://schemas.microsoft.com/office/powerpoint/2010/main" val="7900335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5EC8C-2057-4FFF-B6DD-0ED59F48605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60406AD-1D7C-4A04-AA13-CA86973790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7648B2-97FE-462D-B558-5646613A168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C0C275E-4E75-488B-91E6-60DFB91438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CF5187-EF06-4A5D-AF91-24A49D0D9B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B3ADF42-CEE1-4D7A-AF1A-97CB7E558020}"/>
              </a:ext>
            </a:extLst>
          </p:cNvPr>
          <p:cNvSpPr>
            <a:spLocks noGrp="1"/>
          </p:cNvSpPr>
          <p:nvPr>
            <p:ph type="dt" sz="half" idx="10"/>
          </p:nvPr>
        </p:nvSpPr>
        <p:spPr/>
        <p:txBody>
          <a:bodyPr/>
          <a:lstStyle/>
          <a:p>
            <a:fld id="{59446A4C-9FC8-476F-B819-BE2A2E43E1B8}" type="datetime1">
              <a:rPr lang="en-GB" smtClean="0"/>
              <a:t>24/09/2024</a:t>
            </a:fld>
            <a:endParaRPr lang="en-GB"/>
          </a:p>
        </p:txBody>
      </p:sp>
      <p:sp>
        <p:nvSpPr>
          <p:cNvPr id="8" name="Footer Placeholder 7">
            <a:extLst>
              <a:ext uri="{FF2B5EF4-FFF2-40B4-BE49-F238E27FC236}">
                <a16:creationId xmlns:a16="http://schemas.microsoft.com/office/drawing/2014/main" id="{0C47781E-4B89-4D61-8A4F-2F24E6D6DC3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32A784D-1EA7-4F95-87C8-D1B062E8BD27}"/>
              </a:ext>
            </a:extLst>
          </p:cNvPr>
          <p:cNvSpPr>
            <a:spLocks noGrp="1"/>
          </p:cNvSpPr>
          <p:nvPr>
            <p:ph type="sldNum" sz="quarter" idx="12"/>
          </p:nvPr>
        </p:nvSpPr>
        <p:spPr/>
        <p:txBody>
          <a:bodyPr/>
          <a:lstStyle/>
          <a:p>
            <a:fld id="{BD90FCAE-95D1-470F-BBF3-A7303B6FB2E2}" type="slidenum">
              <a:rPr lang="en-GB" smtClean="0"/>
              <a:t>‹#›</a:t>
            </a:fld>
            <a:endParaRPr lang="en-GB"/>
          </a:p>
        </p:txBody>
      </p:sp>
    </p:spTree>
    <p:extLst>
      <p:ext uri="{BB962C8B-B14F-4D97-AF65-F5344CB8AC3E}">
        <p14:creationId xmlns:p14="http://schemas.microsoft.com/office/powerpoint/2010/main" val="40055479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942E7-1599-4288-AF57-F456C8BCB60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969CA69-AE78-40A1-9A2E-7AEB97805F91}"/>
              </a:ext>
            </a:extLst>
          </p:cNvPr>
          <p:cNvSpPr>
            <a:spLocks noGrp="1"/>
          </p:cNvSpPr>
          <p:nvPr>
            <p:ph type="dt" sz="half" idx="10"/>
          </p:nvPr>
        </p:nvSpPr>
        <p:spPr/>
        <p:txBody>
          <a:bodyPr/>
          <a:lstStyle/>
          <a:p>
            <a:fld id="{0B7826F9-1273-4E44-A954-954B56D9E341}" type="datetime1">
              <a:rPr lang="en-GB" smtClean="0"/>
              <a:t>24/09/2024</a:t>
            </a:fld>
            <a:endParaRPr lang="en-GB"/>
          </a:p>
        </p:txBody>
      </p:sp>
      <p:sp>
        <p:nvSpPr>
          <p:cNvPr id="4" name="Footer Placeholder 3">
            <a:extLst>
              <a:ext uri="{FF2B5EF4-FFF2-40B4-BE49-F238E27FC236}">
                <a16:creationId xmlns:a16="http://schemas.microsoft.com/office/drawing/2014/main" id="{6B69597E-43D5-45CA-9356-A6CB9630069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B1E1D0B-D80D-4796-ADED-D7192218FAFD}"/>
              </a:ext>
            </a:extLst>
          </p:cNvPr>
          <p:cNvSpPr>
            <a:spLocks noGrp="1"/>
          </p:cNvSpPr>
          <p:nvPr>
            <p:ph type="sldNum" sz="quarter" idx="12"/>
          </p:nvPr>
        </p:nvSpPr>
        <p:spPr/>
        <p:txBody>
          <a:bodyPr/>
          <a:lstStyle/>
          <a:p>
            <a:fld id="{BD90FCAE-95D1-470F-BBF3-A7303B6FB2E2}" type="slidenum">
              <a:rPr lang="en-GB" smtClean="0"/>
              <a:t>‹#›</a:t>
            </a:fld>
            <a:endParaRPr lang="en-GB"/>
          </a:p>
        </p:txBody>
      </p:sp>
    </p:spTree>
    <p:extLst>
      <p:ext uri="{BB962C8B-B14F-4D97-AF65-F5344CB8AC3E}">
        <p14:creationId xmlns:p14="http://schemas.microsoft.com/office/powerpoint/2010/main" val="10865430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884C1B-A6E1-4B22-A874-F5368DACAE5E}"/>
              </a:ext>
            </a:extLst>
          </p:cNvPr>
          <p:cNvSpPr>
            <a:spLocks noGrp="1"/>
          </p:cNvSpPr>
          <p:nvPr>
            <p:ph type="dt" sz="half" idx="10"/>
          </p:nvPr>
        </p:nvSpPr>
        <p:spPr/>
        <p:txBody>
          <a:bodyPr/>
          <a:lstStyle/>
          <a:p>
            <a:fld id="{828916FF-9AD7-48A3-A5B2-E12A3B33DFE4}" type="datetime1">
              <a:rPr lang="en-GB" smtClean="0"/>
              <a:t>24/09/2024</a:t>
            </a:fld>
            <a:endParaRPr lang="en-GB"/>
          </a:p>
        </p:txBody>
      </p:sp>
      <p:sp>
        <p:nvSpPr>
          <p:cNvPr id="3" name="Footer Placeholder 2">
            <a:extLst>
              <a:ext uri="{FF2B5EF4-FFF2-40B4-BE49-F238E27FC236}">
                <a16:creationId xmlns:a16="http://schemas.microsoft.com/office/drawing/2014/main" id="{BF66B760-5B22-4759-AE34-9C24EC66432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6C0E8F2-5B51-406D-934E-F3CD7839183C}"/>
              </a:ext>
            </a:extLst>
          </p:cNvPr>
          <p:cNvSpPr>
            <a:spLocks noGrp="1"/>
          </p:cNvSpPr>
          <p:nvPr>
            <p:ph type="sldNum" sz="quarter" idx="12"/>
          </p:nvPr>
        </p:nvSpPr>
        <p:spPr/>
        <p:txBody>
          <a:bodyPr/>
          <a:lstStyle/>
          <a:p>
            <a:fld id="{BD90FCAE-95D1-470F-BBF3-A7303B6FB2E2}" type="slidenum">
              <a:rPr lang="en-GB" smtClean="0"/>
              <a:t>‹#›</a:t>
            </a:fld>
            <a:endParaRPr lang="en-GB"/>
          </a:p>
        </p:txBody>
      </p:sp>
    </p:spTree>
    <p:extLst>
      <p:ext uri="{BB962C8B-B14F-4D97-AF65-F5344CB8AC3E}">
        <p14:creationId xmlns:p14="http://schemas.microsoft.com/office/powerpoint/2010/main" val="25339175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72D4F-C8B6-43E9-8503-65D03C6B81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8587F7D-F981-4817-8123-BC73A2490A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0F8BCE-EF5D-4D0E-9AFA-29360A7387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5E7CDF-0048-49EA-990F-1483CD6F731C}"/>
              </a:ext>
            </a:extLst>
          </p:cNvPr>
          <p:cNvSpPr>
            <a:spLocks noGrp="1"/>
          </p:cNvSpPr>
          <p:nvPr>
            <p:ph type="dt" sz="half" idx="10"/>
          </p:nvPr>
        </p:nvSpPr>
        <p:spPr/>
        <p:txBody>
          <a:bodyPr/>
          <a:lstStyle/>
          <a:p>
            <a:fld id="{C7864678-6319-46B6-BA0B-E7A77DF683BE}" type="datetime1">
              <a:rPr lang="en-GB" smtClean="0"/>
              <a:t>24/09/2024</a:t>
            </a:fld>
            <a:endParaRPr lang="en-GB"/>
          </a:p>
        </p:txBody>
      </p:sp>
      <p:sp>
        <p:nvSpPr>
          <p:cNvPr id="6" name="Footer Placeholder 5">
            <a:extLst>
              <a:ext uri="{FF2B5EF4-FFF2-40B4-BE49-F238E27FC236}">
                <a16:creationId xmlns:a16="http://schemas.microsoft.com/office/drawing/2014/main" id="{D2A87C84-90E3-4CEA-8FDD-5C745495575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6FBDC24-1D20-444D-9C04-B0D751C35756}"/>
              </a:ext>
            </a:extLst>
          </p:cNvPr>
          <p:cNvSpPr>
            <a:spLocks noGrp="1"/>
          </p:cNvSpPr>
          <p:nvPr>
            <p:ph type="sldNum" sz="quarter" idx="12"/>
          </p:nvPr>
        </p:nvSpPr>
        <p:spPr/>
        <p:txBody>
          <a:bodyPr/>
          <a:lstStyle/>
          <a:p>
            <a:fld id="{BD90FCAE-95D1-470F-BBF3-A7303B6FB2E2}" type="slidenum">
              <a:rPr lang="en-GB" smtClean="0"/>
              <a:t>‹#›</a:t>
            </a:fld>
            <a:endParaRPr lang="en-GB"/>
          </a:p>
        </p:txBody>
      </p:sp>
    </p:spTree>
    <p:extLst>
      <p:ext uri="{BB962C8B-B14F-4D97-AF65-F5344CB8AC3E}">
        <p14:creationId xmlns:p14="http://schemas.microsoft.com/office/powerpoint/2010/main" val="947963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CEE89-32EE-4A7D-BEDB-9675DEE6BDF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A43AE53-AAEC-4303-AB95-C85A7F7A4A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E51ADDE-F001-4E1A-A49F-A41D68A41BAC}"/>
              </a:ext>
            </a:extLst>
          </p:cNvPr>
          <p:cNvSpPr>
            <a:spLocks noGrp="1"/>
          </p:cNvSpPr>
          <p:nvPr>
            <p:ph type="dt" sz="half" idx="10"/>
          </p:nvPr>
        </p:nvSpPr>
        <p:spPr/>
        <p:txBody>
          <a:bodyPr/>
          <a:lstStyle/>
          <a:p>
            <a:fld id="{1041D2DD-F029-4FB0-BB12-3B6037A6356B}" type="datetimeFigureOut">
              <a:rPr lang="en-GB" smtClean="0"/>
              <a:t>24/09/2024</a:t>
            </a:fld>
            <a:endParaRPr lang="en-GB"/>
          </a:p>
        </p:txBody>
      </p:sp>
      <p:sp>
        <p:nvSpPr>
          <p:cNvPr id="5" name="Footer Placeholder 4">
            <a:extLst>
              <a:ext uri="{FF2B5EF4-FFF2-40B4-BE49-F238E27FC236}">
                <a16:creationId xmlns:a16="http://schemas.microsoft.com/office/drawing/2014/main" id="{500C9690-A4B0-49F1-81BD-3D23BD29785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7BD7762-07CC-4D75-82FC-69EBB2F698E9}"/>
              </a:ext>
            </a:extLst>
          </p:cNvPr>
          <p:cNvSpPr>
            <a:spLocks noGrp="1"/>
          </p:cNvSpPr>
          <p:nvPr>
            <p:ph type="sldNum" sz="quarter" idx="12"/>
          </p:nvPr>
        </p:nvSpPr>
        <p:spPr/>
        <p:txBody>
          <a:bodyPr/>
          <a:lstStyle/>
          <a:p>
            <a:fld id="{BD90FCAE-95D1-470F-BBF3-A7303B6FB2E2}" type="slidenum">
              <a:rPr lang="en-GB" smtClean="0"/>
              <a:t>‹#›</a:t>
            </a:fld>
            <a:endParaRPr lang="en-GB"/>
          </a:p>
        </p:txBody>
      </p:sp>
    </p:spTree>
    <p:extLst>
      <p:ext uri="{BB962C8B-B14F-4D97-AF65-F5344CB8AC3E}">
        <p14:creationId xmlns:p14="http://schemas.microsoft.com/office/powerpoint/2010/main" val="808724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4502C-C2C6-487C-80C6-09B6351622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C9431D8-0731-42A2-9C7F-3D74589FBF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275679D-FA05-4E1E-A781-5FCCB80CB3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E95EAC-CEFD-4A2A-8C6C-E86B4AC4E3FD}"/>
              </a:ext>
            </a:extLst>
          </p:cNvPr>
          <p:cNvSpPr>
            <a:spLocks noGrp="1"/>
          </p:cNvSpPr>
          <p:nvPr>
            <p:ph type="dt" sz="half" idx="10"/>
          </p:nvPr>
        </p:nvSpPr>
        <p:spPr/>
        <p:txBody>
          <a:bodyPr/>
          <a:lstStyle/>
          <a:p>
            <a:fld id="{DF3E61F7-6515-49E4-9C14-A057DD44F2C2}" type="datetime1">
              <a:rPr lang="en-GB" smtClean="0"/>
              <a:t>24/09/2024</a:t>
            </a:fld>
            <a:endParaRPr lang="en-GB"/>
          </a:p>
        </p:txBody>
      </p:sp>
      <p:sp>
        <p:nvSpPr>
          <p:cNvPr id="6" name="Footer Placeholder 5">
            <a:extLst>
              <a:ext uri="{FF2B5EF4-FFF2-40B4-BE49-F238E27FC236}">
                <a16:creationId xmlns:a16="http://schemas.microsoft.com/office/drawing/2014/main" id="{49E0B074-78F3-4BFE-A028-F9F9BF95648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C7B4F4C-B7A7-48DE-AF4F-9A9E8D8555E5}"/>
              </a:ext>
            </a:extLst>
          </p:cNvPr>
          <p:cNvSpPr>
            <a:spLocks noGrp="1"/>
          </p:cNvSpPr>
          <p:nvPr>
            <p:ph type="sldNum" sz="quarter" idx="12"/>
          </p:nvPr>
        </p:nvSpPr>
        <p:spPr/>
        <p:txBody>
          <a:bodyPr/>
          <a:lstStyle/>
          <a:p>
            <a:fld id="{BD90FCAE-95D1-470F-BBF3-A7303B6FB2E2}" type="slidenum">
              <a:rPr lang="en-GB" smtClean="0"/>
              <a:t>‹#›</a:t>
            </a:fld>
            <a:endParaRPr lang="en-GB"/>
          </a:p>
        </p:txBody>
      </p:sp>
    </p:spTree>
    <p:extLst>
      <p:ext uri="{BB962C8B-B14F-4D97-AF65-F5344CB8AC3E}">
        <p14:creationId xmlns:p14="http://schemas.microsoft.com/office/powerpoint/2010/main" val="11336393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8C508-D8EB-4980-ABF8-9CD6157F368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3A70FC5-8888-4D6F-B163-444BCC1841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1E3BD5F-AC62-4B51-BA44-F1FCDE43FD56}"/>
              </a:ext>
            </a:extLst>
          </p:cNvPr>
          <p:cNvSpPr>
            <a:spLocks noGrp="1"/>
          </p:cNvSpPr>
          <p:nvPr>
            <p:ph type="dt" sz="half" idx="10"/>
          </p:nvPr>
        </p:nvSpPr>
        <p:spPr/>
        <p:txBody>
          <a:bodyPr/>
          <a:lstStyle/>
          <a:p>
            <a:fld id="{73E232FE-5193-4A73-8514-118C93B6F513}" type="datetime1">
              <a:rPr lang="en-GB" smtClean="0"/>
              <a:t>24/09/2024</a:t>
            </a:fld>
            <a:endParaRPr lang="en-GB"/>
          </a:p>
        </p:txBody>
      </p:sp>
      <p:sp>
        <p:nvSpPr>
          <p:cNvPr id="5" name="Footer Placeholder 4">
            <a:extLst>
              <a:ext uri="{FF2B5EF4-FFF2-40B4-BE49-F238E27FC236}">
                <a16:creationId xmlns:a16="http://schemas.microsoft.com/office/drawing/2014/main" id="{66A1BA11-C547-4E9E-93CD-02FBB2A29D4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447D0F8-3E41-418E-8AEC-1276E94752AE}"/>
              </a:ext>
            </a:extLst>
          </p:cNvPr>
          <p:cNvSpPr>
            <a:spLocks noGrp="1"/>
          </p:cNvSpPr>
          <p:nvPr>
            <p:ph type="sldNum" sz="quarter" idx="12"/>
          </p:nvPr>
        </p:nvSpPr>
        <p:spPr/>
        <p:txBody>
          <a:bodyPr/>
          <a:lstStyle/>
          <a:p>
            <a:fld id="{BD90FCAE-95D1-470F-BBF3-A7303B6FB2E2}" type="slidenum">
              <a:rPr lang="en-GB" smtClean="0"/>
              <a:t>‹#›</a:t>
            </a:fld>
            <a:endParaRPr lang="en-GB"/>
          </a:p>
        </p:txBody>
      </p:sp>
    </p:spTree>
    <p:extLst>
      <p:ext uri="{BB962C8B-B14F-4D97-AF65-F5344CB8AC3E}">
        <p14:creationId xmlns:p14="http://schemas.microsoft.com/office/powerpoint/2010/main" val="15180440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66285F-9BAC-4B83-B24B-0230ECE4561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8178CEC-D698-4550-A002-6BAB4D8EF2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5E0A99F-81CF-4D13-B314-32DF5496F621}"/>
              </a:ext>
            </a:extLst>
          </p:cNvPr>
          <p:cNvSpPr>
            <a:spLocks noGrp="1"/>
          </p:cNvSpPr>
          <p:nvPr>
            <p:ph type="dt" sz="half" idx="10"/>
          </p:nvPr>
        </p:nvSpPr>
        <p:spPr/>
        <p:txBody>
          <a:bodyPr/>
          <a:lstStyle/>
          <a:p>
            <a:fld id="{C714CE03-EC60-4C56-975F-6624B369FA3B}" type="datetime1">
              <a:rPr lang="en-GB" smtClean="0"/>
              <a:t>24/09/2024</a:t>
            </a:fld>
            <a:endParaRPr lang="en-GB"/>
          </a:p>
        </p:txBody>
      </p:sp>
      <p:sp>
        <p:nvSpPr>
          <p:cNvPr id="5" name="Footer Placeholder 4">
            <a:extLst>
              <a:ext uri="{FF2B5EF4-FFF2-40B4-BE49-F238E27FC236}">
                <a16:creationId xmlns:a16="http://schemas.microsoft.com/office/drawing/2014/main" id="{DD1AD3C3-7CA7-4686-BD1E-09FE009562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5AA77B4-610F-4B73-BC93-22A9A8B89252}"/>
              </a:ext>
            </a:extLst>
          </p:cNvPr>
          <p:cNvSpPr>
            <a:spLocks noGrp="1"/>
          </p:cNvSpPr>
          <p:nvPr>
            <p:ph type="sldNum" sz="quarter" idx="12"/>
          </p:nvPr>
        </p:nvSpPr>
        <p:spPr/>
        <p:txBody>
          <a:bodyPr/>
          <a:lstStyle/>
          <a:p>
            <a:fld id="{BD90FCAE-95D1-470F-BBF3-A7303B6FB2E2}" type="slidenum">
              <a:rPr lang="en-GB" smtClean="0"/>
              <a:t>‹#›</a:t>
            </a:fld>
            <a:endParaRPr lang="en-GB"/>
          </a:p>
        </p:txBody>
      </p:sp>
    </p:spTree>
    <p:extLst>
      <p:ext uri="{BB962C8B-B14F-4D97-AF65-F5344CB8AC3E}">
        <p14:creationId xmlns:p14="http://schemas.microsoft.com/office/powerpoint/2010/main" val="9668451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438"/>
            <a:ext cx="9144000" cy="2387600"/>
          </a:xfrm>
        </p:spPr>
        <p:txBody>
          <a:bodyPr anchor="b"/>
          <a:lstStyle>
            <a:lvl1pPr algn="ctr">
              <a:defRPr sz="4000"/>
            </a:lvl1pPr>
          </a:lstStyle>
          <a:p>
            <a:r>
              <a:rPr lang="en-US"/>
              <a:t>Click to edit Master title style</a:t>
            </a:r>
            <a:endParaRPr lang="en-GB"/>
          </a:p>
        </p:txBody>
      </p:sp>
      <p:sp>
        <p:nvSpPr>
          <p:cNvPr id="3" name="Subtitle 2"/>
          <p:cNvSpPr>
            <a:spLocks noGrp="1"/>
          </p:cNvSpPr>
          <p:nvPr>
            <p:ph type="subTitle" idx="1"/>
          </p:nvPr>
        </p:nvSpPr>
        <p:spPr>
          <a:xfrm>
            <a:off x="1524000" y="3601962"/>
            <a:ext cx="9144000" cy="1655838"/>
          </a:xfrm>
        </p:spPr>
        <p:txBody>
          <a:bodyPr/>
          <a:lstStyle>
            <a:lvl1pPr marL="0" indent="0" algn="ctr">
              <a:buNone/>
              <a:defRPr sz="1600"/>
            </a:lvl1pPr>
            <a:lvl2pPr marL="304815" indent="0" algn="ctr">
              <a:buNone/>
              <a:defRPr sz="1333"/>
            </a:lvl2pPr>
            <a:lvl3pPr marL="609630" indent="0" algn="ctr">
              <a:buNone/>
              <a:defRPr sz="1200"/>
            </a:lvl3pPr>
            <a:lvl4pPr marL="914446" indent="0" algn="ctr">
              <a:buNone/>
              <a:defRPr sz="1067"/>
            </a:lvl4pPr>
            <a:lvl5pPr marL="1219261" indent="0" algn="ctr">
              <a:buNone/>
              <a:defRPr sz="1067"/>
            </a:lvl5pPr>
            <a:lvl6pPr marL="1524076" indent="0" algn="ctr">
              <a:buNone/>
              <a:defRPr sz="1067"/>
            </a:lvl6pPr>
            <a:lvl7pPr marL="1828891" indent="0" algn="ctr">
              <a:buNone/>
              <a:defRPr sz="1067"/>
            </a:lvl7pPr>
            <a:lvl8pPr marL="2133707" indent="0" algn="ctr">
              <a:buNone/>
              <a:defRPr sz="1067"/>
            </a:lvl8pPr>
            <a:lvl9pPr marL="2438522" indent="0" algn="ctr">
              <a:buNone/>
              <a:defRPr sz="1067"/>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2E2C077B-C732-49E5-B20E-05DE29246531}" type="datetimeFigureOut">
              <a:rPr lang="en-GB" smtClean="0"/>
              <a:t>24/09/2024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123DE02-910E-4DDA-B364-36910698649A}" type="slidenum">
              <a:rPr lang="en-GB" smtClean="0"/>
              <a:t>‹#›</a:t>
            </a:fld>
            <a:endParaRPr lang="en-GB"/>
          </a:p>
        </p:txBody>
      </p:sp>
    </p:spTree>
    <p:extLst>
      <p:ext uri="{BB962C8B-B14F-4D97-AF65-F5344CB8AC3E}">
        <p14:creationId xmlns:p14="http://schemas.microsoft.com/office/powerpoint/2010/main" val="28908564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E2C077B-C732-49E5-B20E-05DE29246531}" type="datetimeFigureOut">
              <a:rPr lang="en-GB" smtClean="0"/>
              <a:t>24/09/2024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123DE02-910E-4DDA-B364-36910698649A}" type="slidenum">
              <a:rPr lang="en-GB" smtClean="0"/>
              <a:t>‹#›</a:t>
            </a:fld>
            <a:endParaRPr lang="en-GB"/>
          </a:p>
        </p:txBody>
      </p:sp>
    </p:spTree>
    <p:extLst>
      <p:ext uri="{BB962C8B-B14F-4D97-AF65-F5344CB8AC3E}">
        <p14:creationId xmlns:p14="http://schemas.microsoft.com/office/powerpoint/2010/main" val="31831830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10267"/>
            <a:ext cx="10515600" cy="2852057"/>
          </a:xfrm>
        </p:spPr>
        <p:txBody>
          <a:bodyPr anchor="b"/>
          <a:lstStyle>
            <a:lvl1pPr>
              <a:defRPr sz="4000"/>
            </a:lvl1pPr>
          </a:lstStyle>
          <a:p>
            <a:r>
              <a:rPr lang="en-US"/>
              <a:t>Click to edit Master title style</a:t>
            </a:r>
            <a:endParaRPr lang="en-GB"/>
          </a:p>
        </p:txBody>
      </p:sp>
      <p:sp>
        <p:nvSpPr>
          <p:cNvPr id="3" name="Text Placeholder 2"/>
          <p:cNvSpPr>
            <a:spLocks noGrp="1"/>
          </p:cNvSpPr>
          <p:nvPr>
            <p:ph type="body" idx="1"/>
          </p:nvPr>
        </p:nvSpPr>
        <p:spPr>
          <a:xfrm>
            <a:off x="831850" y="4588934"/>
            <a:ext cx="10515600" cy="1501019"/>
          </a:xfrm>
        </p:spPr>
        <p:txBody>
          <a:bodyPr/>
          <a:lstStyle>
            <a:lvl1pPr marL="0" indent="0">
              <a:buNone/>
              <a:defRPr sz="1600">
                <a:solidFill>
                  <a:schemeClr val="tx1">
                    <a:tint val="75000"/>
                  </a:schemeClr>
                </a:solidFill>
              </a:defRPr>
            </a:lvl1pPr>
            <a:lvl2pPr marL="304815" indent="0">
              <a:buNone/>
              <a:defRPr sz="1333">
                <a:solidFill>
                  <a:schemeClr val="tx1">
                    <a:tint val="75000"/>
                  </a:schemeClr>
                </a:solidFill>
              </a:defRPr>
            </a:lvl2pPr>
            <a:lvl3pPr marL="609630" indent="0">
              <a:buNone/>
              <a:defRPr sz="1200">
                <a:solidFill>
                  <a:schemeClr val="tx1">
                    <a:tint val="75000"/>
                  </a:schemeClr>
                </a:solidFill>
              </a:defRPr>
            </a:lvl3pPr>
            <a:lvl4pPr marL="914446" indent="0">
              <a:buNone/>
              <a:defRPr sz="1067">
                <a:solidFill>
                  <a:schemeClr val="tx1">
                    <a:tint val="75000"/>
                  </a:schemeClr>
                </a:solidFill>
              </a:defRPr>
            </a:lvl4pPr>
            <a:lvl5pPr marL="1219261" indent="0">
              <a:buNone/>
              <a:defRPr sz="1067">
                <a:solidFill>
                  <a:schemeClr val="tx1">
                    <a:tint val="75000"/>
                  </a:schemeClr>
                </a:solidFill>
              </a:defRPr>
            </a:lvl5pPr>
            <a:lvl6pPr marL="1524076" indent="0">
              <a:buNone/>
              <a:defRPr sz="1067">
                <a:solidFill>
                  <a:schemeClr val="tx1">
                    <a:tint val="75000"/>
                  </a:schemeClr>
                </a:solidFill>
              </a:defRPr>
            </a:lvl6pPr>
            <a:lvl7pPr marL="1828891" indent="0">
              <a:buNone/>
              <a:defRPr sz="1067">
                <a:solidFill>
                  <a:schemeClr val="tx1">
                    <a:tint val="75000"/>
                  </a:schemeClr>
                </a:solidFill>
              </a:defRPr>
            </a:lvl7pPr>
            <a:lvl8pPr marL="2133707" indent="0">
              <a:buNone/>
              <a:defRPr sz="1067">
                <a:solidFill>
                  <a:schemeClr val="tx1">
                    <a:tint val="75000"/>
                  </a:schemeClr>
                </a:solidFill>
              </a:defRPr>
            </a:lvl8pPr>
            <a:lvl9pPr marL="2438522" indent="0">
              <a:buNone/>
              <a:defRPr sz="10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2C077B-C732-49E5-B20E-05DE29246531}" type="datetimeFigureOut">
              <a:rPr lang="en-GB" smtClean="0"/>
              <a:t>24/09/2024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123DE02-910E-4DDA-B364-36910698649A}" type="slidenum">
              <a:rPr lang="en-GB" smtClean="0"/>
              <a:t>‹#›</a:t>
            </a:fld>
            <a:endParaRPr lang="en-GB"/>
          </a:p>
        </p:txBody>
      </p:sp>
    </p:spTree>
    <p:extLst>
      <p:ext uri="{BB962C8B-B14F-4D97-AF65-F5344CB8AC3E}">
        <p14:creationId xmlns:p14="http://schemas.microsoft.com/office/powerpoint/2010/main" val="23009267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172"/>
            <a:ext cx="5207000" cy="43518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46800" y="1825172"/>
            <a:ext cx="5207000" cy="43518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2E2C077B-C732-49E5-B20E-05DE29246531}" type="datetimeFigureOut">
              <a:rPr lang="en-GB" smtClean="0"/>
              <a:t>24/09/2024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123DE02-910E-4DDA-B364-36910698649A}" type="slidenum">
              <a:rPr lang="en-GB" smtClean="0"/>
              <a:t>‹#›</a:t>
            </a:fld>
            <a:endParaRPr lang="en-GB"/>
          </a:p>
        </p:txBody>
      </p:sp>
    </p:spTree>
    <p:extLst>
      <p:ext uri="{BB962C8B-B14F-4D97-AF65-F5344CB8AC3E}">
        <p14:creationId xmlns:p14="http://schemas.microsoft.com/office/powerpoint/2010/main" val="22448335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276"/>
            <a:ext cx="10515600" cy="1325638"/>
          </a:xfrm>
        </p:spPr>
        <p:txBody>
          <a:bodyPr/>
          <a:lstStyle/>
          <a:p>
            <a:r>
              <a:rPr lang="en-US"/>
              <a:t>Click to edit Master title style</a:t>
            </a:r>
            <a:endParaRPr lang="en-GB"/>
          </a:p>
        </p:txBody>
      </p:sp>
      <p:sp>
        <p:nvSpPr>
          <p:cNvPr id="3" name="Text Placeholder 2"/>
          <p:cNvSpPr>
            <a:spLocks noGrp="1"/>
          </p:cNvSpPr>
          <p:nvPr>
            <p:ph type="body" idx="1"/>
          </p:nvPr>
        </p:nvSpPr>
        <p:spPr>
          <a:xfrm>
            <a:off x="840317" y="1681238"/>
            <a:ext cx="5157259" cy="823686"/>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840317" y="2504924"/>
            <a:ext cx="5157259" cy="36842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238"/>
            <a:ext cx="5183717" cy="823686"/>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6172200" y="2504924"/>
            <a:ext cx="5183717" cy="36842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2E2C077B-C732-49E5-B20E-05DE29246531}" type="datetimeFigureOut">
              <a:rPr lang="en-GB" smtClean="0"/>
              <a:t>24/09/2024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5123DE02-910E-4DDA-B364-36910698649A}" type="slidenum">
              <a:rPr lang="en-GB" smtClean="0"/>
              <a:t>‹#›</a:t>
            </a:fld>
            <a:endParaRPr lang="en-GB"/>
          </a:p>
        </p:txBody>
      </p:sp>
    </p:spTree>
    <p:extLst>
      <p:ext uri="{BB962C8B-B14F-4D97-AF65-F5344CB8AC3E}">
        <p14:creationId xmlns:p14="http://schemas.microsoft.com/office/powerpoint/2010/main" val="17422568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2E2C077B-C732-49E5-B20E-05DE29246531}" type="datetimeFigureOut">
              <a:rPr lang="en-GB" smtClean="0"/>
              <a:t>24/09/2024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123DE02-910E-4DDA-B364-36910698649A}" type="slidenum">
              <a:rPr lang="en-GB" smtClean="0"/>
              <a:t>‹#›</a:t>
            </a:fld>
            <a:endParaRPr lang="en-GB"/>
          </a:p>
        </p:txBody>
      </p:sp>
    </p:spTree>
    <p:extLst>
      <p:ext uri="{BB962C8B-B14F-4D97-AF65-F5344CB8AC3E}">
        <p14:creationId xmlns:p14="http://schemas.microsoft.com/office/powerpoint/2010/main" val="21158327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2C077B-C732-49E5-B20E-05DE29246531}" type="datetimeFigureOut">
              <a:rPr lang="en-GB" smtClean="0"/>
              <a:t>24/09/2024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123DE02-910E-4DDA-B364-36910698649A}" type="slidenum">
              <a:rPr lang="en-GB" smtClean="0"/>
              <a:t>‹#›</a:t>
            </a:fld>
            <a:endParaRPr lang="en-GB"/>
          </a:p>
        </p:txBody>
      </p:sp>
    </p:spTree>
    <p:extLst>
      <p:ext uri="{BB962C8B-B14F-4D97-AF65-F5344CB8AC3E}">
        <p14:creationId xmlns:p14="http://schemas.microsoft.com/office/powerpoint/2010/main" val="1801866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42BAD-5D59-4C2D-B3EE-50CFC111CC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F203399-0C61-440E-A24E-C400F6866C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A5B6CD-5B48-4876-B647-5E8225D078D7}"/>
              </a:ext>
            </a:extLst>
          </p:cNvPr>
          <p:cNvSpPr>
            <a:spLocks noGrp="1"/>
          </p:cNvSpPr>
          <p:nvPr>
            <p:ph type="dt" sz="half" idx="10"/>
          </p:nvPr>
        </p:nvSpPr>
        <p:spPr/>
        <p:txBody>
          <a:bodyPr/>
          <a:lstStyle/>
          <a:p>
            <a:fld id="{1041D2DD-F029-4FB0-BB12-3B6037A6356B}" type="datetimeFigureOut">
              <a:rPr lang="en-GB" smtClean="0"/>
              <a:t>24/09/2024</a:t>
            </a:fld>
            <a:endParaRPr lang="en-GB"/>
          </a:p>
        </p:txBody>
      </p:sp>
      <p:sp>
        <p:nvSpPr>
          <p:cNvPr id="5" name="Footer Placeholder 4">
            <a:extLst>
              <a:ext uri="{FF2B5EF4-FFF2-40B4-BE49-F238E27FC236}">
                <a16:creationId xmlns:a16="http://schemas.microsoft.com/office/drawing/2014/main" id="{571CE164-70C3-45EF-B868-7198B492F94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745600-198A-450C-B1C5-C3477374A21C}"/>
              </a:ext>
            </a:extLst>
          </p:cNvPr>
          <p:cNvSpPr>
            <a:spLocks noGrp="1"/>
          </p:cNvSpPr>
          <p:nvPr>
            <p:ph type="sldNum" sz="quarter" idx="12"/>
          </p:nvPr>
        </p:nvSpPr>
        <p:spPr/>
        <p:txBody>
          <a:bodyPr/>
          <a:lstStyle/>
          <a:p>
            <a:fld id="{BD90FCAE-95D1-470F-BBF3-A7303B6FB2E2}" type="slidenum">
              <a:rPr lang="en-GB" smtClean="0"/>
              <a:t>‹#›</a:t>
            </a:fld>
            <a:endParaRPr lang="en-GB"/>
          </a:p>
        </p:txBody>
      </p:sp>
    </p:spTree>
    <p:extLst>
      <p:ext uri="{BB962C8B-B14F-4D97-AF65-F5344CB8AC3E}">
        <p14:creationId xmlns:p14="http://schemas.microsoft.com/office/powerpoint/2010/main" val="15784439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1"/>
            <a:ext cx="3931709" cy="1600200"/>
          </a:xfrm>
        </p:spPr>
        <p:txBody>
          <a:bodyPr anchor="b"/>
          <a:lstStyle>
            <a:lvl1pPr>
              <a:defRPr sz="2133"/>
            </a:lvl1pPr>
          </a:lstStyle>
          <a:p>
            <a:r>
              <a:rPr lang="en-US"/>
              <a:t>Click to edit Master title style</a:t>
            </a:r>
            <a:endParaRPr lang="en-GB"/>
          </a:p>
        </p:txBody>
      </p:sp>
      <p:sp>
        <p:nvSpPr>
          <p:cNvPr id="3" name="Content Placeholder 2"/>
          <p:cNvSpPr>
            <a:spLocks noGrp="1"/>
          </p:cNvSpPr>
          <p:nvPr>
            <p:ph idx="1"/>
          </p:nvPr>
        </p:nvSpPr>
        <p:spPr>
          <a:xfrm>
            <a:off x="5183717" y="986972"/>
            <a:ext cx="6172200" cy="4874381"/>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40317" y="2057400"/>
            <a:ext cx="3931709" cy="3811209"/>
          </a:xfrm>
        </p:spPr>
        <p:txBody>
          <a:bodyPr/>
          <a:lstStyle>
            <a:lvl1pPr marL="0" indent="0">
              <a:buNone/>
              <a:defRPr sz="1067"/>
            </a:lvl1pPr>
            <a:lvl2pPr marL="304815" indent="0">
              <a:buNone/>
              <a:defRPr sz="933"/>
            </a:lvl2pPr>
            <a:lvl3pPr marL="609630" indent="0">
              <a:buNone/>
              <a:defRPr sz="800"/>
            </a:lvl3pPr>
            <a:lvl4pPr marL="914446" indent="0">
              <a:buNone/>
              <a:defRPr sz="667"/>
            </a:lvl4pPr>
            <a:lvl5pPr marL="1219261" indent="0">
              <a:buNone/>
              <a:defRPr sz="667"/>
            </a:lvl5pPr>
            <a:lvl6pPr marL="1524076" indent="0">
              <a:buNone/>
              <a:defRPr sz="667"/>
            </a:lvl6pPr>
            <a:lvl7pPr marL="1828891" indent="0">
              <a:buNone/>
              <a:defRPr sz="667"/>
            </a:lvl7pPr>
            <a:lvl8pPr marL="2133707" indent="0">
              <a:buNone/>
              <a:defRPr sz="667"/>
            </a:lvl8pPr>
            <a:lvl9pPr marL="2438522" indent="0">
              <a:buNone/>
              <a:defRPr sz="667"/>
            </a:lvl9pPr>
          </a:lstStyle>
          <a:p>
            <a:pPr lvl="0"/>
            <a:r>
              <a:rPr lang="en-US"/>
              <a:t>Click to edit Master text styles</a:t>
            </a:r>
          </a:p>
        </p:txBody>
      </p:sp>
      <p:sp>
        <p:nvSpPr>
          <p:cNvPr id="5" name="Date Placeholder 4"/>
          <p:cNvSpPr>
            <a:spLocks noGrp="1"/>
          </p:cNvSpPr>
          <p:nvPr>
            <p:ph type="dt" sz="half" idx="10"/>
          </p:nvPr>
        </p:nvSpPr>
        <p:spPr/>
        <p:txBody>
          <a:bodyPr/>
          <a:lstStyle/>
          <a:p>
            <a:fld id="{2E2C077B-C732-49E5-B20E-05DE29246531}" type="datetimeFigureOut">
              <a:rPr lang="en-GB" smtClean="0"/>
              <a:t>24/09/2024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123DE02-910E-4DDA-B364-36910698649A}" type="slidenum">
              <a:rPr lang="en-GB" smtClean="0"/>
              <a:t>‹#›</a:t>
            </a:fld>
            <a:endParaRPr lang="en-GB"/>
          </a:p>
        </p:txBody>
      </p:sp>
    </p:spTree>
    <p:extLst>
      <p:ext uri="{BB962C8B-B14F-4D97-AF65-F5344CB8AC3E}">
        <p14:creationId xmlns:p14="http://schemas.microsoft.com/office/powerpoint/2010/main" val="42855022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1"/>
            <a:ext cx="3931709" cy="1600200"/>
          </a:xfrm>
        </p:spPr>
        <p:txBody>
          <a:bodyPr anchor="b"/>
          <a:lstStyle>
            <a:lvl1pPr>
              <a:defRPr sz="2133"/>
            </a:lvl1pPr>
          </a:lstStyle>
          <a:p>
            <a:r>
              <a:rPr lang="en-US"/>
              <a:t>Click to edit Master title style</a:t>
            </a:r>
            <a:endParaRPr lang="en-GB"/>
          </a:p>
        </p:txBody>
      </p:sp>
      <p:sp>
        <p:nvSpPr>
          <p:cNvPr id="3" name="Picture Placeholder 2"/>
          <p:cNvSpPr>
            <a:spLocks noGrp="1"/>
          </p:cNvSpPr>
          <p:nvPr>
            <p:ph type="pic" idx="1"/>
          </p:nvPr>
        </p:nvSpPr>
        <p:spPr>
          <a:xfrm>
            <a:off x="5183717" y="986972"/>
            <a:ext cx="6172200" cy="4874381"/>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GB"/>
          </a:p>
        </p:txBody>
      </p:sp>
      <p:sp>
        <p:nvSpPr>
          <p:cNvPr id="4" name="Text Placeholder 3"/>
          <p:cNvSpPr>
            <a:spLocks noGrp="1"/>
          </p:cNvSpPr>
          <p:nvPr>
            <p:ph type="body" sz="half" idx="2"/>
          </p:nvPr>
        </p:nvSpPr>
        <p:spPr>
          <a:xfrm>
            <a:off x="840317" y="2057400"/>
            <a:ext cx="3931709" cy="3811209"/>
          </a:xfrm>
        </p:spPr>
        <p:txBody>
          <a:bodyPr/>
          <a:lstStyle>
            <a:lvl1pPr marL="0" indent="0">
              <a:buNone/>
              <a:defRPr sz="1067"/>
            </a:lvl1pPr>
            <a:lvl2pPr marL="304815" indent="0">
              <a:buNone/>
              <a:defRPr sz="933"/>
            </a:lvl2pPr>
            <a:lvl3pPr marL="609630" indent="0">
              <a:buNone/>
              <a:defRPr sz="800"/>
            </a:lvl3pPr>
            <a:lvl4pPr marL="914446" indent="0">
              <a:buNone/>
              <a:defRPr sz="667"/>
            </a:lvl4pPr>
            <a:lvl5pPr marL="1219261" indent="0">
              <a:buNone/>
              <a:defRPr sz="667"/>
            </a:lvl5pPr>
            <a:lvl6pPr marL="1524076" indent="0">
              <a:buNone/>
              <a:defRPr sz="667"/>
            </a:lvl6pPr>
            <a:lvl7pPr marL="1828891" indent="0">
              <a:buNone/>
              <a:defRPr sz="667"/>
            </a:lvl7pPr>
            <a:lvl8pPr marL="2133707" indent="0">
              <a:buNone/>
              <a:defRPr sz="667"/>
            </a:lvl8pPr>
            <a:lvl9pPr marL="2438522" indent="0">
              <a:buNone/>
              <a:defRPr sz="667"/>
            </a:lvl9pPr>
          </a:lstStyle>
          <a:p>
            <a:pPr lvl="0"/>
            <a:r>
              <a:rPr lang="en-US"/>
              <a:t>Click to edit Master text styles</a:t>
            </a:r>
          </a:p>
        </p:txBody>
      </p:sp>
      <p:sp>
        <p:nvSpPr>
          <p:cNvPr id="5" name="Date Placeholder 4"/>
          <p:cNvSpPr>
            <a:spLocks noGrp="1"/>
          </p:cNvSpPr>
          <p:nvPr>
            <p:ph type="dt" sz="half" idx="10"/>
          </p:nvPr>
        </p:nvSpPr>
        <p:spPr/>
        <p:txBody>
          <a:bodyPr/>
          <a:lstStyle/>
          <a:p>
            <a:fld id="{2E2C077B-C732-49E5-B20E-05DE29246531}" type="datetimeFigureOut">
              <a:rPr lang="en-GB" smtClean="0"/>
              <a:t>24/09/2024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123DE02-910E-4DDA-B364-36910698649A}" type="slidenum">
              <a:rPr lang="en-GB" smtClean="0"/>
              <a:t>‹#›</a:t>
            </a:fld>
            <a:endParaRPr lang="en-GB"/>
          </a:p>
        </p:txBody>
      </p:sp>
    </p:spTree>
    <p:extLst>
      <p:ext uri="{BB962C8B-B14F-4D97-AF65-F5344CB8AC3E}">
        <p14:creationId xmlns:p14="http://schemas.microsoft.com/office/powerpoint/2010/main" val="37863302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E2C077B-C732-49E5-B20E-05DE29246531}" type="datetimeFigureOut">
              <a:rPr lang="en-GB" smtClean="0"/>
              <a:t>24/09/2024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123DE02-910E-4DDA-B364-36910698649A}" type="slidenum">
              <a:rPr lang="en-GB" smtClean="0"/>
              <a:t>‹#›</a:t>
            </a:fld>
            <a:endParaRPr lang="en-GB"/>
          </a:p>
        </p:txBody>
      </p:sp>
    </p:spTree>
    <p:extLst>
      <p:ext uri="{BB962C8B-B14F-4D97-AF65-F5344CB8AC3E}">
        <p14:creationId xmlns:p14="http://schemas.microsoft.com/office/powerpoint/2010/main" val="20353872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276"/>
            <a:ext cx="2628900" cy="5811762"/>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276"/>
            <a:ext cx="7785100" cy="58117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E2C077B-C732-49E5-B20E-05DE29246531}" type="datetimeFigureOut">
              <a:rPr lang="en-GB" smtClean="0"/>
              <a:t>24/09/2024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123DE02-910E-4DDA-B364-36910698649A}" type="slidenum">
              <a:rPr lang="en-GB" smtClean="0"/>
              <a:t>‹#›</a:t>
            </a:fld>
            <a:endParaRPr lang="en-GB"/>
          </a:p>
        </p:txBody>
      </p:sp>
    </p:spTree>
    <p:extLst>
      <p:ext uri="{BB962C8B-B14F-4D97-AF65-F5344CB8AC3E}">
        <p14:creationId xmlns:p14="http://schemas.microsoft.com/office/powerpoint/2010/main" val="19114392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0033C-FCAB-497A-826F-F6177604E4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F65B782-28EA-495E-8D1D-CAE6E33879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5B0CFA9-01E9-41AF-8CB4-F2FD11A3DF2E}"/>
              </a:ext>
            </a:extLst>
          </p:cNvPr>
          <p:cNvSpPr>
            <a:spLocks noGrp="1"/>
          </p:cNvSpPr>
          <p:nvPr>
            <p:ph type="dt" sz="half" idx="10"/>
          </p:nvPr>
        </p:nvSpPr>
        <p:spPr/>
        <p:txBody>
          <a:bodyPr/>
          <a:lstStyle/>
          <a:p>
            <a:fld id="{1041D2DD-F029-4FB0-BB12-3B6037A6356B}" type="datetimeFigureOut">
              <a:rPr lang="en-GB" smtClean="0"/>
              <a:t>24/09/2024</a:t>
            </a:fld>
            <a:endParaRPr lang="en-GB"/>
          </a:p>
        </p:txBody>
      </p:sp>
      <p:sp>
        <p:nvSpPr>
          <p:cNvPr id="5" name="Footer Placeholder 4">
            <a:extLst>
              <a:ext uri="{FF2B5EF4-FFF2-40B4-BE49-F238E27FC236}">
                <a16:creationId xmlns:a16="http://schemas.microsoft.com/office/drawing/2014/main" id="{9843D2D1-B645-4C22-8880-34DFB5DC94E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E66299D-989E-45FF-998D-E2108DE392E0}"/>
              </a:ext>
            </a:extLst>
          </p:cNvPr>
          <p:cNvSpPr>
            <a:spLocks noGrp="1"/>
          </p:cNvSpPr>
          <p:nvPr>
            <p:ph type="sldNum" sz="quarter" idx="12"/>
          </p:nvPr>
        </p:nvSpPr>
        <p:spPr/>
        <p:txBody>
          <a:bodyPr/>
          <a:lstStyle/>
          <a:p>
            <a:fld id="{BD90FCAE-95D1-470F-BBF3-A7303B6FB2E2}" type="slidenum">
              <a:rPr lang="en-GB" smtClean="0"/>
              <a:t>‹#›</a:t>
            </a:fld>
            <a:endParaRPr lang="en-GB"/>
          </a:p>
        </p:txBody>
      </p:sp>
    </p:spTree>
    <p:extLst>
      <p:ext uri="{BB962C8B-B14F-4D97-AF65-F5344CB8AC3E}">
        <p14:creationId xmlns:p14="http://schemas.microsoft.com/office/powerpoint/2010/main" val="31192996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CEE89-32EE-4A7D-BEDB-9675DEE6BDF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A43AE53-AAEC-4303-AB95-C85A7F7A4A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E51ADDE-F001-4E1A-A49F-A41D68A41BAC}"/>
              </a:ext>
            </a:extLst>
          </p:cNvPr>
          <p:cNvSpPr>
            <a:spLocks noGrp="1"/>
          </p:cNvSpPr>
          <p:nvPr>
            <p:ph type="dt" sz="half" idx="10"/>
          </p:nvPr>
        </p:nvSpPr>
        <p:spPr/>
        <p:txBody>
          <a:bodyPr/>
          <a:lstStyle/>
          <a:p>
            <a:fld id="{1041D2DD-F029-4FB0-BB12-3B6037A6356B}" type="datetimeFigureOut">
              <a:rPr lang="en-GB" smtClean="0"/>
              <a:t>24/09/2024</a:t>
            </a:fld>
            <a:endParaRPr lang="en-GB"/>
          </a:p>
        </p:txBody>
      </p:sp>
      <p:sp>
        <p:nvSpPr>
          <p:cNvPr id="5" name="Footer Placeholder 4">
            <a:extLst>
              <a:ext uri="{FF2B5EF4-FFF2-40B4-BE49-F238E27FC236}">
                <a16:creationId xmlns:a16="http://schemas.microsoft.com/office/drawing/2014/main" id="{500C9690-A4B0-49F1-81BD-3D23BD29785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7BD7762-07CC-4D75-82FC-69EBB2F698E9}"/>
              </a:ext>
            </a:extLst>
          </p:cNvPr>
          <p:cNvSpPr>
            <a:spLocks noGrp="1"/>
          </p:cNvSpPr>
          <p:nvPr>
            <p:ph type="sldNum" sz="quarter" idx="12"/>
          </p:nvPr>
        </p:nvSpPr>
        <p:spPr/>
        <p:txBody>
          <a:bodyPr/>
          <a:lstStyle/>
          <a:p>
            <a:fld id="{BD90FCAE-95D1-470F-BBF3-A7303B6FB2E2}" type="slidenum">
              <a:rPr lang="en-GB" smtClean="0"/>
              <a:t>‹#›</a:t>
            </a:fld>
            <a:endParaRPr lang="en-GB"/>
          </a:p>
        </p:txBody>
      </p:sp>
    </p:spTree>
    <p:extLst>
      <p:ext uri="{BB962C8B-B14F-4D97-AF65-F5344CB8AC3E}">
        <p14:creationId xmlns:p14="http://schemas.microsoft.com/office/powerpoint/2010/main" val="19862550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42BAD-5D59-4C2D-B3EE-50CFC111CC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F203399-0C61-440E-A24E-C400F6866C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A5B6CD-5B48-4876-B647-5E8225D078D7}"/>
              </a:ext>
            </a:extLst>
          </p:cNvPr>
          <p:cNvSpPr>
            <a:spLocks noGrp="1"/>
          </p:cNvSpPr>
          <p:nvPr>
            <p:ph type="dt" sz="half" idx="10"/>
          </p:nvPr>
        </p:nvSpPr>
        <p:spPr/>
        <p:txBody>
          <a:bodyPr/>
          <a:lstStyle/>
          <a:p>
            <a:fld id="{1041D2DD-F029-4FB0-BB12-3B6037A6356B}" type="datetimeFigureOut">
              <a:rPr lang="en-GB" smtClean="0"/>
              <a:t>24/09/2024</a:t>
            </a:fld>
            <a:endParaRPr lang="en-GB"/>
          </a:p>
        </p:txBody>
      </p:sp>
      <p:sp>
        <p:nvSpPr>
          <p:cNvPr id="5" name="Footer Placeholder 4">
            <a:extLst>
              <a:ext uri="{FF2B5EF4-FFF2-40B4-BE49-F238E27FC236}">
                <a16:creationId xmlns:a16="http://schemas.microsoft.com/office/drawing/2014/main" id="{571CE164-70C3-45EF-B868-7198B492F94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745600-198A-450C-B1C5-C3477374A21C}"/>
              </a:ext>
            </a:extLst>
          </p:cNvPr>
          <p:cNvSpPr>
            <a:spLocks noGrp="1"/>
          </p:cNvSpPr>
          <p:nvPr>
            <p:ph type="sldNum" sz="quarter" idx="12"/>
          </p:nvPr>
        </p:nvSpPr>
        <p:spPr/>
        <p:txBody>
          <a:bodyPr/>
          <a:lstStyle/>
          <a:p>
            <a:fld id="{BD90FCAE-95D1-470F-BBF3-A7303B6FB2E2}" type="slidenum">
              <a:rPr lang="en-GB" smtClean="0"/>
              <a:t>‹#›</a:t>
            </a:fld>
            <a:endParaRPr lang="en-GB"/>
          </a:p>
        </p:txBody>
      </p:sp>
    </p:spTree>
    <p:extLst>
      <p:ext uri="{BB962C8B-B14F-4D97-AF65-F5344CB8AC3E}">
        <p14:creationId xmlns:p14="http://schemas.microsoft.com/office/powerpoint/2010/main" val="29595802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932A2-C56C-47AC-A8C2-F753E46A887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E6A359B-D33E-485F-A1BD-378908D6C9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C302306-411F-409D-9C4D-B6DBF68761C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DB74C83-8471-4A8B-9315-65D989A8E366}"/>
              </a:ext>
            </a:extLst>
          </p:cNvPr>
          <p:cNvSpPr>
            <a:spLocks noGrp="1"/>
          </p:cNvSpPr>
          <p:nvPr>
            <p:ph type="dt" sz="half" idx="10"/>
          </p:nvPr>
        </p:nvSpPr>
        <p:spPr/>
        <p:txBody>
          <a:bodyPr/>
          <a:lstStyle/>
          <a:p>
            <a:fld id="{1041D2DD-F029-4FB0-BB12-3B6037A6356B}" type="datetimeFigureOut">
              <a:rPr lang="en-GB" smtClean="0"/>
              <a:t>24/09/2024</a:t>
            </a:fld>
            <a:endParaRPr lang="en-GB"/>
          </a:p>
        </p:txBody>
      </p:sp>
      <p:sp>
        <p:nvSpPr>
          <p:cNvPr id="6" name="Footer Placeholder 5">
            <a:extLst>
              <a:ext uri="{FF2B5EF4-FFF2-40B4-BE49-F238E27FC236}">
                <a16:creationId xmlns:a16="http://schemas.microsoft.com/office/drawing/2014/main" id="{39DF326B-A0BD-4CF4-8066-7FEC9AD00E6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709B7D3-84E0-4C60-A69A-58248B91E854}"/>
              </a:ext>
            </a:extLst>
          </p:cNvPr>
          <p:cNvSpPr>
            <a:spLocks noGrp="1"/>
          </p:cNvSpPr>
          <p:nvPr>
            <p:ph type="sldNum" sz="quarter" idx="12"/>
          </p:nvPr>
        </p:nvSpPr>
        <p:spPr/>
        <p:txBody>
          <a:bodyPr/>
          <a:lstStyle/>
          <a:p>
            <a:fld id="{BD90FCAE-95D1-470F-BBF3-A7303B6FB2E2}" type="slidenum">
              <a:rPr lang="en-GB" smtClean="0"/>
              <a:t>‹#›</a:t>
            </a:fld>
            <a:endParaRPr lang="en-GB"/>
          </a:p>
        </p:txBody>
      </p:sp>
    </p:spTree>
    <p:extLst>
      <p:ext uri="{BB962C8B-B14F-4D97-AF65-F5344CB8AC3E}">
        <p14:creationId xmlns:p14="http://schemas.microsoft.com/office/powerpoint/2010/main" val="23177369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5EC8C-2057-4FFF-B6DD-0ED59F48605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60406AD-1D7C-4A04-AA13-CA86973790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7648B2-97FE-462D-B558-5646613A168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C0C275E-4E75-488B-91E6-60DFB91438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CF5187-EF06-4A5D-AF91-24A49D0D9B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B3ADF42-CEE1-4D7A-AF1A-97CB7E558020}"/>
              </a:ext>
            </a:extLst>
          </p:cNvPr>
          <p:cNvSpPr>
            <a:spLocks noGrp="1"/>
          </p:cNvSpPr>
          <p:nvPr>
            <p:ph type="dt" sz="half" idx="10"/>
          </p:nvPr>
        </p:nvSpPr>
        <p:spPr/>
        <p:txBody>
          <a:bodyPr/>
          <a:lstStyle/>
          <a:p>
            <a:fld id="{1041D2DD-F029-4FB0-BB12-3B6037A6356B}" type="datetimeFigureOut">
              <a:rPr lang="en-GB" smtClean="0"/>
              <a:t>24/09/2024</a:t>
            </a:fld>
            <a:endParaRPr lang="en-GB"/>
          </a:p>
        </p:txBody>
      </p:sp>
      <p:sp>
        <p:nvSpPr>
          <p:cNvPr id="8" name="Footer Placeholder 7">
            <a:extLst>
              <a:ext uri="{FF2B5EF4-FFF2-40B4-BE49-F238E27FC236}">
                <a16:creationId xmlns:a16="http://schemas.microsoft.com/office/drawing/2014/main" id="{0C47781E-4B89-4D61-8A4F-2F24E6D6DC3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32A784D-1EA7-4F95-87C8-D1B062E8BD27}"/>
              </a:ext>
            </a:extLst>
          </p:cNvPr>
          <p:cNvSpPr>
            <a:spLocks noGrp="1"/>
          </p:cNvSpPr>
          <p:nvPr>
            <p:ph type="sldNum" sz="quarter" idx="12"/>
          </p:nvPr>
        </p:nvSpPr>
        <p:spPr/>
        <p:txBody>
          <a:bodyPr/>
          <a:lstStyle/>
          <a:p>
            <a:fld id="{BD90FCAE-95D1-470F-BBF3-A7303B6FB2E2}" type="slidenum">
              <a:rPr lang="en-GB" smtClean="0"/>
              <a:t>‹#›</a:t>
            </a:fld>
            <a:endParaRPr lang="en-GB"/>
          </a:p>
        </p:txBody>
      </p:sp>
    </p:spTree>
    <p:extLst>
      <p:ext uri="{BB962C8B-B14F-4D97-AF65-F5344CB8AC3E}">
        <p14:creationId xmlns:p14="http://schemas.microsoft.com/office/powerpoint/2010/main" val="41982907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942E7-1599-4288-AF57-F456C8BCB60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969CA69-AE78-40A1-9A2E-7AEB97805F91}"/>
              </a:ext>
            </a:extLst>
          </p:cNvPr>
          <p:cNvSpPr>
            <a:spLocks noGrp="1"/>
          </p:cNvSpPr>
          <p:nvPr>
            <p:ph type="dt" sz="half" idx="10"/>
          </p:nvPr>
        </p:nvSpPr>
        <p:spPr/>
        <p:txBody>
          <a:bodyPr/>
          <a:lstStyle/>
          <a:p>
            <a:fld id="{1041D2DD-F029-4FB0-BB12-3B6037A6356B}" type="datetimeFigureOut">
              <a:rPr lang="en-GB" smtClean="0"/>
              <a:t>24/09/2024</a:t>
            </a:fld>
            <a:endParaRPr lang="en-GB"/>
          </a:p>
        </p:txBody>
      </p:sp>
      <p:sp>
        <p:nvSpPr>
          <p:cNvPr id="4" name="Footer Placeholder 3">
            <a:extLst>
              <a:ext uri="{FF2B5EF4-FFF2-40B4-BE49-F238E27FC236}">
                <a16:creationId xmlns:a16="http://schemas.microsoft.com/office/drawing/2014/main" id="{6B69597E-43D5-45CA-9356-A6CB9630069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B1E1D0B-D80D-4796-ADED-D7192218FAFD}"/>
              </a:ext>
            </a:extLst>
          </p:cNvPr>
          <p:cNvSpPr>
            <a:spLocks noGrp="1"/>
          </p:cNvSpPr>
          <p:nvPr>
            <p:ph type="sldNum" sz="quarter" idx="12"/>
          </p:nvPr>
        </p:nvSpPr>
        <p:spPr/>
        <p:txBody>
          <a:bodyPr/>
          <a:lstStyle/>
          <a:p>
            <a:fld id="{BD90FCAE-95D1-470F-BBF3-A7303B6FB2E2}" type="slidenum">
              <a:rPr lang="en-GB" smtClean="0"/>
              <a:t>‹#›</a:t>
            </a:fld>
            <a:endParaRPr lang="en-GB"/>
          </a:p>
        </p:txBody>
      </p:sp>
    </p:spTree>
    <p:extLst>
      <p:ext uri="{BB962C8B-B14F-4D97-AF65-F5344CB8AC3E}">
        <p14:creationId xmlns:p14="http://schemas.microsoft.com/office/powerpoint/2010/main" val="3155638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932A2-C56C-47AC-A8C2-F753E46A887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E6A359B-D33E-485F-A1BD-378908D6C9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C302306-411F-409D-9C4D-B6DBF68761C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DB74C83-8471-4A8B-9315-65D989A8E366}"/>
              </a:ext>
            </a:extLst>
          </p:cNvPr>
          <p:cNvSpPr>
            <a:spLocks noGrp="1"/>
          </p:cNvSpPr>
          <p:nvPr>
            <p:ph type="dt" sz="half" idx="10"/>
          </p:nvPr>
        </p:nvSpPr>
        <p:spPr/>
        <p:txBody>
          <a:bodyPr/>
          <a:lstStyle/>
          <a:p>
            <a:fld id="{1041D2DD-F029-4FB0-BB12-3B6037A6356B}" type="datetimeFigureOut">
              <a:rPr lang="en-GB" smtClean="0"/>
              <a:t>24/09/2024</a:t>
            </a:fld>
            <a:endParaRPr lang="en-GB"/>
          </a:p>
        </p:txBody>
      </p:sp>
      <p:sp>
        <p:nvSpPr>
          <p:cNvPr id="6" name="Footer Placeholder 5">
            <a:extLst>
              <a:ext uri="{FF2B5EF4-FFF2-40B4-BE49-F238E27FC236}">
                <a16:creationId xmlns:a16="http://schemas.microsoft.com/office/drawing/2014/main" id="{39DF326B-A0BD-4CF4-8066-7FEC9AD00E6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709B7D3-84E0-4C60-A69A-58248B91E854}"/>
              </a:ext>
            </a:extLst>
          </p:cNvPr>
          <p:cNvSpPr>
            <a:spLocks noGrp="1"/>
          </p:cNvSpPr>
          <p:nvPr>
            <p:ph type="sldNum" sz="quarter" idx="12"/>
          </p:nvPr>
        </p:nvSpPr>
        <p:spPr/>
        <p:txBody>
          <a:bodyPr/>
          <a:lstStyle/>
          <a:p>
            <a:fld id="{BD90FCAE-95D1-470F-BBF3-A7303B6FB2E2}" type="slidenum">
              <a:rPr lang="en-GB" smtClean="0"/>
              <a:t>‹#›</a:t>
            </a:fld>
            <a:endParaRPr lang="en-GB"/>
          </a:p>
        </p:txBody>
      </p:sp>
    </p:spTree>
    <p:extLst>
      <p:ext uri="{BB962C8B-B14F-4D97-AF65-F5344CB8AC3E}">
        <p14:creationId xmlns:p14="http://schemas.microsoft.com/office/powerpoint/2010/main" val="12120814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884C1B-A6E1-4B22-A874-F5368DACAE5E}"/>
              </a:ext>
            </a:extLst>
          </p:cNvPr>
          <p:cNvSpPr>
            <a:spLocks noGrp="1"/>
          </p:cNvSpPr>
          <p:nvPr>
            <p:ph type="dt" sz="half" idx="10"/>
          </p:nvPr>
        </p:nvSpPr>
        <p:spPr/>
        <p:txBody>
          <a:bodyPr/>
          <a:lstStyle/>
          <a:p>
            <a:fld id="{1041D2DD-F029-4FB0-BB12-3B6037A6356B}" type="datetimeFigureOut">
              <a:rPr lang="en-GB" smtClean="0"/>
              <a:t>24/09/2024</a:t>
            </a:fld>
            <a:endParaRPr lang="en-GB"/>
          </a:p>
        </p:txBody>
      </p:sp>
      <p:sp>
        <p:nvSpPr>
          <p:cNvPr id="3" name="Footer Placeholder 2">
            <a:extLst>
              <a:ext uri="{FF2B5EF4-FFF2-40B4-BE49-F238E27FC236}">
                <a16:creationId xmlns:a16="http://schemas.microsoft.com/office/drawing/2014/main" id="{BF66B760-5B22-4759-AE34-9C24EC66432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6C0E8F2-5B51-406D-934E-F3CD7839183C}"/>
              </a:ext>
            </a:extLst>
          </p:cNvPr>
          <p:cNvSpPr>
            <a:spLocks noGrp="1"/>
          </p:cNvSpPr>
          <p:nvPr>
            <p:ph type="sldNum" sz="quarter" idx="12"/>
          </p:nvPr>
        </p:nvSpPr>
        <p:spPr/>
        <p:txBody>
          <a:bodyPr/>
          <a:lstStyle/>
          <a:p>
            <a:fld id="{BD90FCAE-95D1-470F-BBF3-A7303B6FB2E2}" type="slidenum">
              <a:rPr lang="en-GB" smtClean="0"/>
              <a:t>‹#›</a:t>
            </a:fld>
            <a:endParaRPr lang="en-GB"/>
          </a:p>
        </p:txBody>
      </p:sp>
    </p:spTree>
    <p:extLst>
      <p:ext uri="{BB962C8B-B14F-4D97-AF65-F5344CB8AC3E}">
        <p14:creationId xmlns:p14="http://schemas.microsoft.com/office/powerpoint/2010/main" val="33325445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72D4F-C8B6-43E9-8503-65D03C6B81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8587F7D-F981-4817-8123-BC73A2490A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0F8BCE-EF5D-4D0E-9AFA-29360A7387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5E7CDF-0048-49EA-990F-1483CD6F731C}"/>
              </a:ext>
            </a:extLst>
          </p:cNvPr>
          <p:cNvSpPr>
            <a:spLocks noGrp="1"/>
          </p:cNvSpPr>
          <p:nvPr>
            <p:ph type="dt" sz="half" idx="10"/>
          </p:nvPr>
        </p:nvSpPr>
        <p:spPr/>
        <p:txBody>
          <a:bodyPr/>
          <a:lstStyle/>
          <a:p>
            <a:fld id="{1041D2DD-F029-4FB0-BB12-3B6037A6356B}" type="datetimeFigureOut">
              <a:rPr lang="en-GB" smtClean="0"/>
              <a:t>24/09/2024</a:t>
            </a:fld>
            <a:endParaRPr lang="en-GB"/>
          </a:p>
        </p:txBody>
      </p:sp>
      <p:sp>
        <p:nvSpPr>
          <p:cNvPr id="6" name="Footer Placeholder 5">
            <a:extLst>
              <a:ext uri="{FF2B5EF4-FFF2-40B4-BE49-F238E27FC236}">
                <a16:creationId xmlns:a16="http://schemas.microsoft.com/office/drawing/2014/main" id="{D2A87C84-90E3-4CEA-8FDD-5C745495575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6FBDC24-1D20-444D-9C04-B0D751C35756}"/>
              </a:ext>
            </a:extLst>
          </p:cNvPr>
          <p:cNvSpPr>
            <a:spLocks noGrp="1"/>
          </p:cNvSpPr>
          <p:nvPr>
            <p:ph type="sldNum" sz="quarter" idx="12"/>
          </p:nvPr>
        </p:nvSpPr>
        <p:spPr/>
        <p:txBody>
          <a:bodyPr/>
          <a:lstStyle/>
          <a:p>
            <a:fld id="{BD90FCAE-95D1-470F-BBF3-A7303B6FB2E2}" type="slidenum">
              <a:rPr lang="en-GB" smtClean="0"/>
              <a:t>‹#›</a:t>
            </a:fld>
            <a:endParaRPr lang="en-GB"/>
          </a:p>
        </p:txBody>
      </p:sp>
    </p:spTree>
    <p:extLst>
      <p:ext uri="{BB962C8B-B14F-4D97-AF65-F5344CB8AC3E}">
        <p14:creationId xmlns:p14="http://schemas.microsoft.com/office/powerpoint/2010/main" val="395829064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4502C-C2C6-487C-80C6-09B6351622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C9431D8-0731-42A2-9C7F-3D74589FBF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275679D-FA05-4E1E-A781-5FCCB80CB3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E95EAC-CEFD-4A2A-8C6C-E86B4AC4E3FD}"/>
              </a:ext>
            </a:extLst>
          </p:cNvPr>
          <p:cNvSpPr>
            <a:spLocks noGrp="1"/>
          </p:cNvSpPr>
          <p:nvPr>
            <p:ph type="dt" sz="half" idx="10"/>
          </p:nvPr>
        </p:nvSpPr>
        <p:spPr/>
        <p:txBody>
          <a:bodyPr/>
          <a:lstStyle/>
          <a:p>
            <a:fld id="{1041D2DD-F029-4FB0-BB12-3B6037A6356B}" type="datetimeFigureOut">
              <a:rPr lang="en-GB" smtClean="0"/>
              <a:t>24/09/2024</a:t>
            </a:fld>
            <a:endParaRPr lang="en-GB"/>
          </a:p>
        </p:txBody>
      </p:sp>
      <p:sp>
        <p:nvSpPr>
          <p:cNvPr id="6" name="Footer Placeholder 5">
            <a:extLst>
              <a:ext uri="{FF2B5EF4-FFF2-40B4-BE49-F238E27FC236}">
                <a16:creationId xmlns:a16="http://schemas.microsoft.com/office/drawing/2014/main" id="{49E0B074-78F3-4BFE-A028-F9F9BF95648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C7B4F4C-B7A7-48DE-AF4F-9A9E8D8555E5}"/>
              </a:ext>
            </a:extLst>
          </p:cNvPr>
          <p:cNvSpPr>
            <a:spLocks noGrp="1"/>
          </p:cNvSpPr>
          <p:nvPr>
            <p:ph type="sldNum" sz="quarter" idx="12"/>
          </p:nvPr>
        </p:nvSpPr>
        <p:spPr/>
        <p:txBody>
          <a:bodyPr/>
          <a:lstStyle/>
          <a:p>
            <a:fld id="{BD90FCAE-95D1-470F-BBF3-A7303B6FB2E2}" type="slidenum">
              <a:rPr lang="en-GB" smtClean="0"/>
              <a:t>‹#›</a:t>
            </a:fld>
            <a:endParaRPr lang="en-GB"/>
          </a:p>
        </p:txBody>
      </p:sp>
    </p:spTree>
    <p:extLst>
      <p:ext uri="{BB962C8B-B14F-4D97-AF65-F5344CB8AC3E}">
        <p14:creationId xmlns:p14="http://schemas.microsoft.com/office/powerpoint/2010/main" val="34219555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8C508-D8EB-4980-ABF8-9CD6157F368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3A70FC5-8888-4D6F-B163-444BCC1841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1E3BD5F-AC62-4B51-BA44-F1FCDE43FD56}"/>
              </a:ext>
            </a:extLst>
          </p:cNvPr>
          <p:cNvSpPr>
            <a:spLocks noGrp="1"/>
          </p:cNvSpPr>
          <p:nvPr>
            <p:ph type="dt" sz="half" idx="10"/>
          </p:nvPr>
        </p:nvSpPr>
        <p:spPr/>
        <p:txBody>
          <a:bodyPr/>
          <a:lstStyle/>
          <a:p>
            <a:fld id="{1041D2DD-F029-4FB0-BB12-3B6037A6356B}" type="datetimeFigureOut">
              <a:rPr lang="en-GB" smtClean="0"/>
              <a:t>24/09/2024</a:t>
            </a:fld>
            <a:endParaRPr lang="en-GB"/>
          </a:p>
        </p:txBody>
      </p:sp>
      <p:sp>
        <p:nvSpPr>
          <p:cNvPr id="5" name="Footer Placeholder 4">
            <a:extLst>
              <a:ext uri="{FF2B5EF4-FFF2-40B4-BE49-F238E27FC236}">
                <a16:creationId xmlns:a16="http://schemas.microsoft.com/office/drawing/2014/main" id="{66A1BA11-C547-4E9E-93CD-02FBB2A29D4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447D0F8-3E41-418E-8AEC-1276E94752AE}"/>
              </a:ext>
            </a:extLst>
          </p:cNvPr>
          <p:cNvSpPr>
            <a:spLocks noGrp="1"/>
          </p:cNvSpPr>
          <p:nvPr>
            <p:ph type="sldNum" sz="quarter" idx="12"/>
          </p:nvPr>
        </p:nvSpPr>
        <p:spPr/>
        <p:txBody>
          <a:bodyPr/>
          <a:lstStyle/>
          <a:p>
            <a:fld id="{BD90FCAE-95D1-470F-BBF3-A7303B6FB2E2}" type="slidenum">
              <a:rPr lang="en-GB" smtClean="0"/>
              <a:t>‹#›</a:t>
            </a:fld>
            <a:endParaRPr lang="en-GB"/>
          </a:p>
        </p:txBody>
      </p:sp>
    </p:spTree>
    <p:extLst>
      <p:ext uri="{BB962C8B-B14F-4D97-AF65-F5344CB8AC3E}">
        <p14:creationId xmlns:p14="http://schemas.microsoft.com/office/powerpoint/2010/main" val="21315951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66285F-9BAC-4B83-B24B-0230ECE4561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8178CEC-D698-4550-A002-6BAB4D8EF2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5E0A99F-81CF-4D13-B314-32DF5496F621}"/>
              </a:ext>
            </a:extLst>
          </p:cNvPr>
          <p:cNvSpPr>
            <a:spLocks noGrp="1"/>
          </p:cNvSpPr>
          <p:nvPr>
            <p:ph type="dt" sz="half" idx="10"/>
          </p:nvPr>
        </p:nvSpPr>
        <p:spPr/>
        <p:txBody>
          <a:bodyPr/>
          <a:lstStyle/>
          <a:p>
            <a:fld id="{1041D2DD-F029-4FB0-BB12-3B6037A6356B}" type="datetimeFigureOut">
              <a:rPr lang="en-GB" smtClean="0"/>
              <a:t>24/09/2024</a:t>
            </a:fld>
            <a:endParaRPr lang="en-GB"/>
          </a:p>
        </p:txBody>
      </p:sp>
      <p:sp>
        <p:nvSpPr>
          <p:cNvPr id="5" name="Footer Placeholder 4">
            <a:extLst>
              <a:ext uri="{FF2B5EF4-FFF2-40B4-BE49-F238E27FC236}">
                <a16:creationId xmlns:a16="http://schemas.microsoft.com/office/drawing/2014/main" id="{DD1AD3C3-7CA7-4686-BD1E-09FE009562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5AA77B4-610F-4B73-BC93-22A9A8B89252}"/>
              </a:ext>
            </a:extLst>
          </p:cNvPr>
          <p:cNvSpPr>
            <a:spLocks noGrp="1"/>
          </p:cNvSpPr>
          <p:nvPr>
            <p:ph type="sldNum" sz="quarter" idx="12"/>
          </p:nvPr>
        </p:nvSpPr>
        <p:spPr/>
        <p:txBody>
          <a:bodyPr/>
          <a:lstStyle/>
          <a:p>
            <a:fld id="{BD90FCAE-95D1-470F-BBF3-A7303B6FB2E2}" type="slidenum">
              <a:rPr lang="en-GB" smtClean="0"/>
              <a:t>‹#›</a:t>
            </a:fld>
            <a:endParaRPr lang="en-GB"/>
          </a:p>
        </p:txBody>
      </p:sp>
    </p:spTree>
    <p:extLst>
      <p:ext uri="{BB962C8B-B14F-4D97-AF65-F5344CB8AC3E}">
        <p14:creationId xmlns:p14="http://schemas.microsoft.com/office/powerpoint/2010/main" val="102567395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92095-14BA-0B78-CF23-1FC08E25D36D}"/>
              </a:ext>
            </a:extLst>
          </p:cNvPr>
          <p:cNvSpPr>
            <a:spLocks noGrp="1"/>
          </p:cNvSpPr>
          <p:nvPr>
            <p:ph type="ctrTitle"/>
          </p:nvPr>
        </p:nvSpPr>
        <p:spPr>
          <a:xfrm>
            <a:off x="1524000" y="1122363"/>
            <a:ext cx="9144000" cy="2387600"/>
          </a:xfrm>
        </p:spPr>
        <p:txBody>
          <a:bodyPr anchor="b"/>
          <a:lstStyle>
            <a:lvl1pPr algn="ctr">
              <a:defRPr sz="5250"/>
            </a:lvl1pPr>
          </a:lstStyle>
          <a:p>
            <a:r>
              <a:rPr lang="en-US"/>
              <a:t>Click to edit Master title style</a:t>
            </a:r>
            <a:endParaRPr lang="en-GB"/>
          </a:p>
        </p:txBody>
      </p:sp>
      <p:sp>
        <p:nvSpPr>
          <p:cNvPr id="3" name="Subtitle 2">
            <a:extLst>
              <a:ext uri="{FF2B5EF4-FFF2-40B4-BE49-F238E27FC236}">
                <a16:creationId xmlns:a16="http://schemas.microsoft.com/office/drawing/2014/main" id="{668BC9FB-3E4A-BCB5-7AD0-94F700227AD3}"/>
              </a:ext>
            </a:extLst>
          </p:cNvPr>
          <p:cNvSpPr>
            <a:spLocks noGrp="1"/>
          </p:cNvSpPr>
          <p:nvPr>
            <p:ph type="subTitle" idx="1"/>
          </p:nvPr>
        </p:nvSpPr>
        <p:spPr>
          <a:xfrm>
            <a:off x="1524000" y="3602038"/>
            <a:ext cx="9144000" cy="1655762"/>
          </a:xfrm>
        </p:spPr>
        <p:txBody>
          <a:bodyPr/>
          <a:lstStyle>
            <a:lvl1pPr marL="0" indent="0" algn="ctr">
              <a:buNone/>
              <a:defRPr sz="2100"/>
            </a:lvl1pPr>
            <a:lvl2pPr marL="400009" indent="0" algn="ctr">
              <a:buNone/>
              <a:defRPr sz="1750"/>
            </a:lvl2pPr>
            <a:lvl3pPr marL="800018" indent="0" algn="ctr">
              <a:buNone/>
              <a:defRPr sz="1575"/>
            </a:lvl3pPr>
            <a:lvl4pPr marL="1200027" indent="0" algn="ctr">
              <a:buNone/>
              <a:defRPr sz="1400"/>
            </a:lvl4pPr>
            <a:lvl5pPr marL="1600036" indent="0" algn="ctr">
              <a:buNone/>
              <a:defRPr sz="1400"/>
            </a:lvl5pPr>
            <a:lvl6pPr marL="2000045" indent="0" algn="ctr">
              <a:buNone/>
              <a:defRPr sz="1400"/>
            </a:lvl6pPr>
            <a:lvl7pPr marL="2400054" indent="0" algn="ctr">
              <a:buNone/>
              <a:defRPr sz="1400"/>
            </a:lvl7pPr>
            <a:lvl8pPr marL="2800063" indent="0" algn="ctr">
              <a:buNone/>
              <a:defRPr sz="1400"/>
            </a:lvl8pPr>
            <a:lvl9pPr marL="3200072" indent="0" algn="ctr">
              <a:buNone/>
              <a:defRPr sz="14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F14672F-132A-F75D-35C7-7FE5D6B919D2}"/>
              </a:ext>
            </a:extLst>
          </p:cNvPr>
          <p:cNvSpPr>
            <a:spLocks noGrp="1"/>
          </p:cNvSpPr>
          <p:nvPr>
            <p:ph type="dt" sz="half" idx="10"/>
          </p:nvPr>
        </p:nvSpPr>
        <p:spPr/>
        <p:txBody>
          <a:bodyPr/>
          <a:lstStyle/>
          <a:p>
            <a:fld id="{E2E95E28-909D-4239-B730-F11DFB07296B}" type="datetimeFigureOut">
              <a:rPr lang="en-GB" smtClean="0"/>
              <a:t>24/09/2024</a:t>
            </a:fld>
            <a:endParaRPr lang="en-GB"/>
          </a:p>
        </p:txBody>
      </p:sp>
      <p:sp>
        <p:nvSpPr>
          <p:cNvPr id="5" name="Footer Placeholder 4">
            <a:extLst>
              <a:ext uri="{FF2B5EF4-FFF2-40B4-BE49-F238E27FC236}">
                <a16:creationId xmlns:a16="http://schemas.microsoft.com/office/drawing/2014/main" id="{B62204FC-D99B-3D6A-FA53-3064EF85B2D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2B3491B-7B8D-FCF9-507C-DC39C6D64D44}"/>
              </a:ext>
            </a:extLst>
          </p:cNvPr>
          <p:cNvSpPr>
            <a:spLocks noGrp="1"/>
          </p:cNvSpPr>
          <p:nvPr>
            <p:ph type="sldNum" sz="quarter" idx="12"/>
          </p:nvPr>
        </p:nvSpPr>
        <p:spPr/>
        <p:txBody>
          <a:bodyPr/>
          <a:lstStyle/>
          <a:p>
            <a:fld id="{432F83D4-C927-44C0-BEEF-230462B3C649}" type="slidenum">
              <a:rPr lang="en-GB" smtClean="0"/>
              <a:t>‹#›</a:t>
            </a:fld>
            <a:endParaRPr lang="en-GB"/>
          </a:p>
        </p:txBody>
      </p:sp>
    </p:spTree>
    <p:extLst>
      <p:ext uri="{BB962C8B-B14F-4D97-AF65-F5344CB8AC3E}">
        <p14:creationId xmlns:p14="http://schemas.microsoft.com/office/powerpoint/2010/main" val="33804812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36283-A08C-72A4-0531-F9D7ABCFC6C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D32C375-494F-34EE-4909-1AD6647402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A9F48AF-22EF-DB7F-655C-C230636E9EB3}"/>
              </a:ext>
            </a:extLst>
          </p:cNvPr>
          <p:cNvSpPr>
            <a:spLocks noGrp="1"/>
          </p:cNvSpPr>
          <p:nvPr>
            <p:ph type="dt" sz="half" idx="10"/>
          </p:nvPr>
        </p:nvSpPr>
        <p:spPr/>
        <p:txBody>
          <a:bodyPr/>
          <a:lstStyle/>
          <a:p>
            <a:fld id="{E2E95E28-909D-4239-B730-F11DFB07296B}" type="datetimeFigureOut">
              <a:rPr lang="en-GB" smtClean="0"/>
              <a:t>24/09/2024</a:t>
            </a:fld>
            <a:endParaRPr lang="en-GB"/>
          </a:p>
        </p:txBody>
      </p:sp>
      <p:sp>
        <p:nvSpPr>
          <p:cNvPr id="5" name="Footer Placeholder 4">
            <a:extLst>
              <a:ext uri="{FF2B5EF4-FFF2-40B4-BE49-F238E27FC236}">
                <a16:creationId xmlns:a16="http://schemas.microsoft.com/office/drawing/2014/main" id="{0D0AEF04-1CF0-9CF4-C363-0CE2BB4DB4D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E1074EC-EC57-F46E-04D4-9E0DDD5A4482}"/>
              </a:ext>
            </a:extLst>
          </p:cNvPr>
          <p:cNvSpPr>
            <a:spLocks noGrp="1"/>
          </p:cNvSpPr>
          <p:nvPr>
            <p:ph type="sldNum" sz="quarter" idx="12"/>
          </p:nvPr>
        </p:nvSpPr>
        <p:spPr/>
        <p:txBody>
          <a:bodyPr/>
          <a:lstStyle/>
          <a:p>
            <a:fld id="{432F83D4-C927-44C0-BEEF-230462B3C649}" type="slidenum">
              <a:rPr lang="en-GB" smtClean="0"/>
              <a:t>‹#›</a:t>
            </a:fld>
            <a:endParaRPr lang="en-GB"/>
          </a:p>
        </p:txBody>
      </p:sp>
    </p:spTree>
    <p:extLst>
      <p:ext uri="{BB962C8B-B14F-4D97-AF65-F5344CB8AC3E}">
        <p14:creationId xmlns:p14="http://schemas.microsoft.com/office/powerpoint/2010/main" val="213384679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C2CA4-E488-811C-CC85-9E2E49437B43}"/>
              </a:ext>
            </a:extLst>
          </p:cNvPr>
          <p:cNvSpPr>
            <a:spLocks noGrp="1"/>
          </p:cNvSpPr>
          <p:nvPr>
            <p:ph type="title"/>
          </p:nvPr>
        </p:nvSpPr>
        <p:spPr>
          <a:xfrm>
            <a:off x="831850" y="1709739"/>
            <a:ext cx="10515600" cy="2852737"/>
          </a:xfrm>
        </p:spPr>
        <p:txBody>
          <a:bodyPr anchor="b"/>
          <a:lstStyle>
            <a:lvl1pPr>
              <a:defRPr sz="525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D34F265-7595-9E81-666D-D3395C7F4CC0}"/>
              </a:ext>
            </a:extLst>
          </p:cNvPr>
          <p:cNvSpPr>
            <a:spLocks noGrp="1"/>
          </p:cNvSpPr>
          <p:nvPr>
            <p:ph type="body" idx="1"/>
          </p:nvPr>
        </p:nvSpPr>
        <p:spPr>
          <a:xfrm>
            <a:off x="831850" y="4589464"/>
            <a:ext cx="10515600" cy="1500187"/>
          </a:xfrm>
        </p:spPr>
        <p:txBody>
          <a:bodyPr/>
          <a:lstStyle>
            <a:lvl1pPr marL="0" indent="0">
              <a:buNone/>
              <a:defRPr sz="2100">
                <a:solidFill>
                  <a:schemeClr val="tx1">
                    <a:tint val="82000"/>
                  </a:schemeClr>
                </a:solidFill>
              </a:defRPr>
            </a:lvl1pPr>
            <a:lvl2pPr marL="400009" indent="0">
              <a:buNone/>
              <a:defRPr sz="1750">
                <a:solidFill>
                  <a:schemeClr val="tx1">
                    <a:tint val="82000"/>
                  </a:schemeClr>
                </a:solidFill>
              </a:defRPr>
            </a:lvl2pPr>
            <a:lvl3pPr marL="800018" indent="0">
              <a:buNone/>
              <a:defRPr sz="1575">
                <a:solidFill>
                  <a:schemeClr val="tx1">
                    <a:tint val="82000"/>
                  </a:schemeClr>
                </a:solidFill>
              </a:defRPr>
            </a:lvl3pPr>
            <a:lvl4pPr marL="1200027" indent="0">
              <a:buNone/>
              <a:defRPr sz="1400">
                <a:solidFill>
                  <a:schemeClr val="tx1">
                    <a:tint val="82000"/>
                  </a:schemeClr>
                </a:solidFill>
              </a:defRPr>
            </a:lvl4pPr>
            <a:lvl5pPr marL="1600036" indent="0">
              <a:buNone/>
              <a:defRPr sz="1400">
                <a:solidFill>
                  <a:schemeClr val="tx1">
                    <a:tint val="82000"/>
                  </a:schemeClr>
                </a:solidFill>
              </a:defRPr>
            </a:lvl5pPr>
            <a:lvl6pPr marL="2000045" indent="0">
              <a:buNone/>
              <a:defRPr sz="1400">
                <a:solidFill>
                  <a:schemeClr val="tx1">
                    <a:tint val="82000"/>
                  </a:schemeClr>
                </a:solidFill>
              </a:defRPr>
            </a:lvl6pPr>
            <a:lvl7pPr marL="2400054" indent="0">
              <a:buNone/>
              <a:defRPr sz="1400">
                <a:solidFill>
                  <a:schemeClr val="tx1">
                    <a:tint val="82000"/>
                  </a:schemeClr>
                </a:solidFill>
              </a:defRPr>
            </a:lvl7pPr>
            <a:lvl8pPr marL="2800063" indent="0">
              <a:buNone/>
              <a:defRPr sz="1400">
                <a:solidFill>
                  <a:schemeClr val="tx1">
                    <a:tint val="82000"/>
                  </a:schemeClr>
                </a:solidFill>
              </a:defRPr>
            </a:lvl8pPr>
            <a:lvl9pPr marL="3200072" indent="0">
              <a:buNone/>
              <a:defRPr sz="14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E564A3-6D02-D524-4A14-6CDFFC57EC07}"/>
              </a:ext>
            </a:extLst>
          </p:cNvPr>
          <p:cNvSpPr>
            <a:spLocks noGrp="1"/>
          </p:cNvSpPr>
          <p:nvPr>
            <p:ph type="dt" sz="half" idx="10"/>
          </p:nvPr>
        </p:nvSpPr>
        <p:spPr/>
        <p:txBody>
          <a:bodyPr/>
          <a:lstStyle/>
          <a:p>
            <a:fld id="{E2E95E28-909D-4239-B730-F11DFB07296B}" type="datetimeFigureOut">
              <a:rPr lang="en-GB" smtClean="0"/>
              <a:t>24/09/2024</a:t>
            </a:fld>
            <a:endParaRPr lang="en-GB"/>
          </a:p>
        </p:txBody>
      </p:sp>
      <p:sp>
        <p:nvSpPr>
          <p:cNvPr id="5" name="Footer Placeholder 4">
            <a:extLst>
              <a:ext uri="{FF2B5EF4-FFF2-40B4-BE49-F238E27FC236}">
                <a16:creationId xmlns:a16="http://schemas.microsoft.com/office/drawing/2014/main" id="{4B904DA4-E385-BCAB-6CA7-159F11BEB46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8D4B0E-AFA0-F14C-DD23-FF2FBBB44F40}"/>
              </a:ext>
            </a:extLst>
          </p:cNvPr>
          <p:cNvSpPr>
            <a:spLocks noGrp="1"/>
          </p:cNvSpPr>
          <p:nvPr>
            <p:ph type="sldNum" sz="quarter" idx="12"/>
          </p:nvPr>
        </p:nvSpPr>
        <p:spPr/>
        <p:txBody>
          <a:bodyPr/>
          <a:lstStyle/>
          <a:p>
            <a:fld id="{432F83D4-C927-44C0-BEEF-230462B3C649}" type="slidenum">
              <a:rPr lang="en-GB" smtClean="0"/>
              <a:t>‹#›</a:t>
            </a:fld>
            <a:endParaRPr lang="en-GB"/>
          </a:p>
        </p:txBody>
      </p:sp>
    </p:spTree>
    <p:extLst>
      <p:ext uri="{BB962C8B-B14F-4D97-AF65-F5344CB8AC3E}">
        <p14:creationId xmlns:p14="http://schemas.microsoft.com/office/powerpoint/2010/main" val="32442356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833B6-9B9E-CC4D-912C-6B32362A36E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8DD066D-7271-3B1E-52B5-DCE37565F7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FB27F3C-677C-7C86-F6FB-8368E5D23B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56A5683-64D3-D523-4956-AB4B04FAD83B}"/>
              </a:ext>
            </a:extLst>
          </p:cNvPr>
          <p:cNvSpPr>
            <a:spLocks noGrp="1"/>
          </p:cNvSpPr>
          <p:nvPr>
            <p:ph type="dt" sz="half" idx="10"/>
          </p:nvPr>
        </p:nvSpPr>
        <p:spPr/>
        <p:txBody>
          <a:bodyPr/>
          <a:lstStyle/>
          <a:p>
            <a:fld id="{E2E95E28-909D-4239-B730-F11DFB07296B}" type="datetimeFigureOut">
              <a:rPr lang="en-GB" smtClean="0"/>
              <a:t>24/09/2024</a:t>
            </a:fld>
            <a:endParaRPr lang="en-GB"/>
          </a:p>
        </p:txBody>
      </p:sp>
      <p:sp>
        <p:nvSpPr>
          <p:cNvPr id="6" name="Footer Placeholder 5">
            <a:extLst>
              <a:ext uri="{FF2B5EF4-FFF2-40B4-BE49-F238E27FC236}">
                <a16:creationId xmlns:a16="http://schemas.microsoft.com/office/drawing/2014/main" id="{62BAFDDB-87AE-FA2E-3872-59A3A490CB1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4D5D365-C374-84BC-10FC-796549507264}"/>
              </a:ext>
            </a:extLst>
          </p:cNvPr>
          <p:cNvSpPr>
            <a:spLocks noGrp="1"/>
          </p:cNvSpPr>
          <p:nvPr>
            <p:ph type="sldNum" sz="quarter" idx="12"/>
          </p:nvPr>
        </p:nvSpPr>
        <p:spPr/>
        <p:txBody>
          <a:bodyPr/>
          <a:lstStyle/>
          <a:p>
            <a:fld id="{432F83D4-C927-44C0-BEEF-230462B3C649}" type="slidenum">
              <a:rPr lang="en-GB" smtClean="0"/>
              <a:t>‹#›</a:t>
            </a:fld>
            <a:endParaRPr lang="en-GB"/>
          </a:p>
        </p:txBody>
      </p:sp>
    </p:spTree>
    <p:extLst>
      <p:ext uri="{BB962C8B-B14F-4D97-AF65-F5344CB8AC3E}">
        <p14:creationId xmlns:p14="http://schemas.microsoft.com/office/powerpoint/2010/main" val="81523741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F279B-47AF-5105-481D-734B2E11DF3C}"/>
              </a:ext>
            </a:extLst>
          </p:cNvPr>
          <p:cNvSpPr>
            <a:spLocks noGrp="1"/>
          </p:cNvSpPr>
          <p:nvPr>
            <p:ph type="title"/>
          </p:nvPr>
        </p:nvSpPr>
        <p:spPr>
          <a:xfrm>
            <a:off x="839788" y="365126"/>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7DBD646-4785-CB02-DD8E-D88AF99BC21D}"/>
              </a:ext>
            </a:extLst>
          </p:cNvPr>
          <p:cNvSpPr>
            <a:spLocks noGrp="1"/>
          </p:cNvSpPr>
          <p:nvPr>
            <p:ph type="body" idx="1"/>
          </p:nvPr>
        </p:nvSpPr>
        <p:spPr>
          <a:xfrm>
            <a:off x="839789" y="1681163"/>
            <a:ext cx="5157787" cy="823912"/>
          </a:xfrm>
        </p:spPr>
        <p:txBody>
          <a:bodyPr anchor="b"/>
          <a:lstStyle>
            <a:lvl1pPr marL="0" indent="0">
              <a:buNone/>
              <a:defRPr sz="2100" b="1"/>
            </a:lvl1pPr>
            <a:lvl2pPr marL="400009" indent="0">
              <a:buNone/>
              <a:defRPr sz="1750" b="1"/>
            </a:lvl2pPr>
            <a:lvl3pPr marL="800018" indent="0">
              <a:buNone/>
              <a:defRPr sz="1575" b="1"/>
            </a:lvl3pPr>
            <a:lvl4pPr marL="1200027" indent="0">
              <a:buNone/>
              <a:defRPr sz="1400" b="1"/>
            </a:lvl4pPr>
            <a:lvl5pPr marL="1600036" indent="0">
              <a:buNone/>
              <a:defRPr sz="1400" b="1"/>
            </a:lvl5pPr>
            <a:lvl6pPr marL="2000045" indent="0">
              <a:buNone/>
              <a:defRPr sz="1400" b="1"/>
            </a:lvl6pPr>
            <a:lvl7pPr marL="2400054" indent="0">
              <a:buNone/>
              <a:defRPr sz="1400" b="1"/>
            </a:lvl7pPr>
            <a:lvl8pPr marL="2800063" indent="0">
              <a:buNone/>
              <a:defRPr sz="1400" b="1"/>
            </a:lvl8pPr>
            <a:lvl9pPr marL="3200072" indent="0">
              <a:buNone/>
              <a:defRPr sz="1400" b="1"/>
            </a:lvl9pPr>
          </a:lstStyle>
          <a:p>
            <a:pPr lvl="0"/>
            <a:r>
              <a:rPr lang="en-US"/>
              <a:t>Click to edit Master text styles</a:t>
            </a:r>
          </a:p>
        </p:txBody>
      </p:sp>
      <p:sp>
        <p:nvSpPr>
          <p:cNvPr id="4" name="Content Placeholder 3">
            <a:extLst>
              <a:ext uri="{FF2B5EF4-FFF2-40B4-BE49-F238E27FC236}">
                <a16:creationId xmlns:a16="http://schemas.microsoft.com/office/drawing/2014/main" id="{7B6473EC-E250-3944-7312-AC7EE8C2747A}"/>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20C7CA6-1612-D0F5-B6F4-D6EE3169E241}"/>
              </a:ext>
            </a:extLst>
          </p:cNvPr>
          <p:cNvSpPr>
            <a:spLocks noGrp="1"/>
          </p:cNvSpPr>
          <p:nvPr>
            <p:ph type="body" sz="quarter" idx="3"/>
          </p:nvPr>
        </p:nvSpPr>
        <p:spPr>
          <a:xfrm>
            <a:off x="6172200" y="1681163"/>
            <a:ext cx="5183188" cy="823912"/>
          </a:xfrm>
        </p:spPr>
        <p:txBody>
          <a:bodyPr anchor="b"/>
          <a:lstStyle>
            <a:lvl1pPr marL="0" indent="0">
              <a:buNone/>
              <a:defRPr sz="2100" b="1"/>
            </a:lvl1pPr>
            <a:lvl2pPr marL="400009" indent="0">
              <a:buNone/>
              <a:defRPr sz="1750" b="1"/>
            </a:lvl2pPr>
            <a:lvl3pPr marL="800018" indent="0">
              <a:buNone/>
              <a:defRPr sz="1575" b="1"/>
            </a:lvl3pPr>
            <a:lvl4pPr marL="1200027" indent="0">
              <a:buNone/>
              <a:defRPr sz="1400" b="1"/>
            </a:lvl4pPr>
            <a:lvl5pPr marL="1600036" indent="0">
              <a:buNone/>
              <a:defRPr sz="1400" b="1"/>
            </a:lvl5pPr>
            <a:lvl6pPr marL="2000045" indent="0">
              <a:buNone/>
              <a:defRPr sz="1400" b="1"/>
            </a:lvl6pPr>
            <a:lvl7pPr marL="2400054" indent="0">
              <a:buNone/>
              <a:defRPr sz="1400" b="1"/>
            </a:lvl7pPr>
            <a:lvl8pPr marL="2800063" indent="0">
              <a:buNone/>
              <a:defRPr sz="1400" b="1"/>
            </a:lvl8pPr>
            <a:lvl9pPr marL="3200072" indent="0">
              <a:buNone/>
              <a:defRPr sz="1400" b="1"/>
            </a:lvl9pPr>
          </a:lstStyle>
          <a:p>
            <a:pPr lvl="0"/>
            <a:r>
              <a:rPr lang="en-US"/>
              <a:t>Click to edit Master text styles</a:t>
            </a:r>
          </a:p>
        </p:txBody>
      </p:sp>
      <p:sp>
        <p:nvSpPr>
          <p:cNvPr id="6" name="Content Placeholder 5">
            <a:extLst>
              <a:ext uri="{FF2B5EF4-FFF2-40B4-BE49-F238E27FC236}">
                <a16:creationId xmlns:a16="http://schemas.microsoft.com/office/drawing/2014/main" id="{98EFA75D-AB98-727E-8A6F-55740B1914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35B4D47-2894-D988-FE47-AF7C32EB21BB}"/>
              </a:ext>
            </a:extLst>
          </p:cNvPr>
          <p:cNvSpPr>
            <a:spLocks noGrp="1"/>
          </p:cNvSpPr>
          <p:nvPr>
            <p:ph type="dt" sz="half" idx="10"/>
          </p:nvPr>
        </p:nvSpPr>
        <p:spPr/>
        <p:txBody>
          <a:bodyPr/>
          <a:lstStyle/>
          <a:p>
            <a:fld id="{E2E95E28-909D-4239-B730-F11DFB07296B}" type="datetimeFigureOut">
              <a:rPr lang="en-GB" smtClean="0"/>
              <a:t>24/09/2024</a:t>
            </a:fld>
            <a:endParaRPr lang="en-GB"/>
          </a:p>
        </p:txBody>
      </p:sp>
      <p:sp>
        <p:nvSpPr>
          <p:cNvPr id="8" name="Footer Placeholder 7">
            <a:extLst>
              <a:ext uri="{FF2B5EF4-FFF2-40B4-BE49-F238E27FC236}">
                <a16:creationId xmlns:a16="http://schemas.microsoft.com/office/drawing/2014/main" id="{0E167D36-3DA2-A23A-1D16-FCCB6A7925A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61E75BD-4C57-ABE3-0A83-89AC5530B18A}"/>
              </a:ext>
            </a:extLst>
          </p:cNvPr>
          <p:cNvSpPr>
            <a:spLocks noGrp="1"/>
          </p:cNvSpPr>
          <p:nvPr>
            <p:ph type="sldNum" sz="quarter" idx="12"/>
          </p:nvPr>
        </p:nvSpPr>
        <p:spPr/>
        <p:txBody>
          <a:bodyPr/>
          <a:lstStyle/>
          <a:p>
            <a:fld id="{432F83D4-C927-44C0-BEEF-230462B3C649}" type="slidenum">
              <a:rPr lang="en-GB" smtClean="0"/>
              <a:t>‹#›</a:t>
            </a:fld>
            <a:endParaRPr lang="en-GB"/>
          </a:p>
        </p:txBody>
      </p:sp>
    </p:spTree>
    <p:extLst>
      <p:ext uri="{BB962C8B-B14F-4D97-AF65-F5344CB8AC3E}">
        <p14:creationId xmlns:p14="http://schemas.microsoft.com/office/powerpoint/2010/main" val="40221879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5EC8C-2057-4FFF-B6DD-0ED59F48605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60406AD-1D7C-4A04-AA13-CA86973790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7648B2-97FE-462D-B558-5646613A168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C0C275E-4E75-488B-91E6-60DFB91438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CF5187-EF06-4A5D-AF91-24A49D0D9B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B3ADF42-CEE1-4D7A-AF1A-97CB7E558020}"/>
              </a:ext>
            </a:extLst>
          </p:cNvPr>
          <p:cNvSpPr>
            <a:spLocks noGrp="1"/>
          </p:cNvSpPr>
          <p:nvPr>
            <p:ph type="dt" sz="half" idx="10"/>
          </p:nvPr>
        </p:nvSpPr>
        <p:spPr/>
        <p:txBody>
          <a:bodyPr/>
          <a:lstStyle/>
          <a:p>
            <a:fld id="{1041D2DD-F029-4FB0-BB12-3B6037A6356B}" type="datetimeFigureOut">
              <a:rPr lang="en-GB" smtClean="0"/>
              <a:t>24/09/2024</a:t>
            </a:fld>
            <a:endParaRPr lang="en-GB"/>
          </a:p>
        </p:txBody>
      </p:sp>
      <p:sp>
        <p:nvSpPr>
          <p:cNvPr id="8" name="Footer Placeholder 7">
            <a:extLst>
              <a:ext uri="{FF2B5EF4-FFF2-40B4-BE49-F238E27FC236}">
                <a16:creationId xmlns:a16="http://schemas.microsoft.com/office/drawing/2014/main" id="{0C47781E-4B89-4D61-8A4F-2F24E6D6DC3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32A784D-1EA7-4F95-87C8-D1B062E8BD27}"/>
              </a:ext>
            </a:extLst>
          </p:cNvPr>
          <p:cNvSpPr>
            <a:spLocks noGrp="1"/>
          </p:cNvSpPr>
          <p:nvPr>
            <p:ph type="sldNum" sz="quarter" idx="12"/>
          </p:nvPr>
        </p:nvSpPr>
        <p:spPr/>
        <p:txBody>
          <a:bodyPr/>
          <a:lstStyle/>
          <a:p>
            <a:fld id="{BD90FCAE-95D1-470F-BBF3-A7303B6FB2E2}" type="slidenum">
              <a:rPr lang="en-GB" smtClean="0"/>
              <a:t>‹#›</a:t>
            </a:fld>
            <a:endParaRPr lang="en-GB"/>
          </a:p>
        </p:txBody>
      </p:sp>
    </p:spTree>
    <p:extLst>
      <p:ext uri="{BB962C8B-B14F-4D97-AF65-F5344CB8AC3E}">
        <p14:creationId xmlns:p14="http://schemas.microsoft.com/office/powerpoint/2010/main" val="299592422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E4372-772F-33A5-B732-520A8D77418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A5D3640-A2F3-BBC2-1DEB-9246AE03177F}"/>
              </a:ext>
            </a:extLst>
          </p:cNvPr>
          <p:cNvSpPr>
            <a:spLocks noGrp="1"/>
          </p:cNvSpPr>
          <p:nvPr>
            <p:ph type="dt" sz="half" idx="10"/>
          </p:nvPr>
        </p:nvSpPr>
        <p:spPr/>
        <p:txBody>
          <a:bodyPr/>
          <a:lstStyle/>
          <a:p>
            <a:fld id="{E2E95E28-909D-4239-B730-F11DFB07296B}" type="datetimeFigureOut">
              <a:rPr lang="en-GB" smtClean="0"/>
              <a:t>24/09/2024</a:t>
            </a:fld>
            <a:endParaRPr lang="en-GB"/>
          </a:p>
        </p:txBody>
      </p:sp>
      <p:sp>
        <p:nvSpPr>
          <p:cNvPr id="4" name="Footer Placeholder 3">
            <a:extLst>
              <a:ext uri="{FF2B5EF4-FFF2-40B4-BE49-F238E27FC236}">
                <a16:creationId xmlns:a16="http://schemas.microsoft.com/office/drawing/2014/main" id="{6542746F-DAEF-78BA-2DC7-0CA2EFF5620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7657E2F-28B3-648A-2E67-E0E495320B30}"/>
              </a:ext>
            </a:extLst>
          </p:cNvPr>
          <p:cNvSpPr>
            <a:spLocks noGrp="1"/>
          </p:cNvSpPr>
          <p:nvPr>
            <p:ph type="sldNum" sz="quarter" idx="12"/>
          </p:nvPr>
        </p:nvSpPr>
        <p:spPr/>
        <p:txBody>
          <a:bodyPr/>
          <a:lstStyle/>
          <a:p>
            <a:fld id="{432F83D4-C927-44C0-BEEF-230462B3C649}" type="slidenum">
              <a:rPr lang="en-GB" smtClean="0"/>
              <a:t>‹#›</a:t>
            </a:fld>
            <a:endParaRPr lang="en-GB"/>
          </a:p>
        </p:txBody>
      </p:sp>
    </p:spTree>
    <p:extLst>
      <p:ext uri="{BB962C8B-B14F-4D97-AF65-F5344CB8AC3E}">
        <p14:creationId xmlns:p14="http://schemas.microsoft.com/office/powerpoint/2010/main" val="17339577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3239EC-A2A7-4F15-A3B5-23D976BD654E}"/>
              </a:ext>
            </a:extLst>
          </p:cNvPr>
          <p:cNvSpPr>
            <a:spLocks noGrp="1"/>
          </p:cNvSpPr>
          <p:nvPr>
            <p:ph type="dt" sz="half" idx="10"/>
          </p:nvPr>
        </p:nvSpPr>
        <p:spPr/>
        <p:txBody>
          <a:bodyPr/>
          <a:lstStyle/>
          <a:p>
            <a:fld id="{E2E95E28-909D-4239-B730-F11DFB07296B}" type="datetimeFigureOut">
              <a:rPr lang="en-GB" smtClean="0"/>
              <a:t>24/09/2024</a:t>
            </a:fld>
            <a:endParaRPr lang="en-GB"/>
          </a:p>
        </p:txBody>
      </p:sp>
      <p:sp>
        <p:nvSpPr>
          <p:cNvPr id="3" name="Footer Placeholder 2">
            <a:extLst>
              <a:ext uri="{FF2B5EF4-FFF2-40B4-BE49-F238E27FC236}">
                <a16:creationId xmlns:a16="http://schemas.microsoft.com/office/drawing/2014/main" id="{A16F3826-0DA6-E8DE-86EB-76858977FBD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AE9AA64-0E9D-8817-6423-FCE2501123D4}"/>
              </a:ext>
            </a:extLst>
          </p:cNvPr>
          <p:cNvSpPr>
            <a:spLocks noGrp="1"/>
          </p:cNvSpPr>
          <p:nvPr>
            <p:ph type="sldNum" sz="quarter" idx="12"/>
          </p:nvPr>
        </p:nvSpPr>
        <p:spPr/>
        <p:txBody>
          <a:bodyPr/>
          <a:lstStyle/>
          <a:p>
            <a:fld id="{432F83D4-C927-44C0-BEEF-230462B3C649}" type="slidenum">
              <a:rPr lang="en-GB" smtClean="0"/>
              <a:t>‹#›</a:t>
            </a:fld>
            <a:endParaRPr lang="en-GB"/>
          </a:p>
        </p:txBody>
      </p:sp>
    </p:spTree>
    <p:extLst>
      <p:ext uri="{BB962C8B-B14F-4D97-AF65-F5344CB8AC3E}">
        <p14:creationId xmlns:p14="http://schemas.microsoft.com/office/powerpoint/2010/main" val="229104946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C5F62-67F1-B520-E26B-312FD11A467D}"/>
              </a:ext>
            </a:extLst>
          </p:cNvPr>
          <p:cNvSpPr>
            <a:spLocks noGrp="1"/>
          </p:cNvSpPr>
          <p:nvPr>
            <p:ph type="title"/>
          </p:nvPr>
        </p:nvSpPr>
        <p:spPr>
          <a:xfrm>
            <a:off x="839789" y="457200"/>
            <a:ext cx="3932237" cy="1600200"/>
          </a:xfrm>
        </p:spPr>
        <p:txBody>
          <a:bodyPr anchor="b"/>
          <a:lstStyle>
            <a:lvl1pPr>
              <a:defRPr sz="2799"/>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42F07D0-7979-C5DC-4F2C-ACCD8444FE13}"/>
              </a:ext>
            </a:extLst>
          </p:cNvPr>
          <p:cNvSpPr>
            <a:spLocks noGrp="1"/>
          </p:cNvSpPr>
          <p:nvPr>
            <p:ph idx="1"/>
          </p:nvPr>
        </p:nvSpPr>
        <p:spPr>
          <a:xfrm>
            <a:off x="5183188" y="987426"/>
            <a:ext cx="6172200" cy="4873625"/>
          </a:xfrm>
        </p:spPr>
        <p:txBody>
          <a:bodyPr/>
          <a:lstStyle>
            <a:lvl1pPr>
              <a:defRPr sz="2799"/>
            </a:lvl1pPr>
            <a:lvl2pPr>
              <a:defRPr sz="2449"/>
            </a:lvl2pPr>
            <a:lvl3pPr>
              <a:defRPr sz="2100"/>
            </a:lvl3pPr>
            <a:lvl4pPr>
              <a:defRPr sz="1750"/>
            </a:lvl4pPr>
            <a:lvl5pPr>
              <a:defRPr sz="1750"/>
            </a:lvl5pPr>
            <a:lvl6pPr>
              <a:defRPr sz="1750"/>
            </a:lvl6pPr>
            <a:lvl7pPr>
              <a:defRPr sz="1750"/>
            </a:lvl7pPr>
            <a:lvl8pPr>
              <a:defRPr sz="1750"/>
            </a:lvl8pPr>
            <a:lvl9pPr>
              <a:defRPr sz="17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9033A4D-BB9E-E2D1-3ED6-ACD1E7DFF43C}"/>
              </a:ext>
            </a:extLst>
          </p:cNvPr>
          <p:cNvSpPr>
            <a:spLocks noGrp="1"/>
          </p:cNvSpPr>
          <p:nvPr>
            <p:ph type="body" sz="half" idx="2"/>
          </p:nvPr>
        </p:nvSpPr>
        <p:spPr>
          <a:xfrm>
            <a:off x="839789" y="2057401"/>
            <a:ext cx="3932237" cy="3811588"/>
          </a:xfrm>
        </p:spPr>
        <p:txBody>
          <a:bodyPr/>
          <a:lstStyle>
            <a:lvl1pPr marL="0" indent="0">
              <a:buNone/>
              <a:defRPr sz="1400"/>
            </a:lvl1pPr>
            <a:lvl2pPr marL="400009" indent="0">
              <a:buNone/>
              <a:defRPr sz="1225"/>
            </a:lvl2pPr>
            <a:lvl3pPr marL="800018" indent="0">
              <a:buNone/>
              <a:defRPr sz="1050"/>
            </a:lvl3pPr>
            <a:lvl4pPr marL="1200027" indent="0">
              <a:buNone/>
              <a:defRPr sz="875"/>
            </a:lvl4pPr>
            <a:lvl5pPr marL="1600036" indent="0">
              <a:buNone/>
              <a:defRPr sz="875"/>
            </a:lvl5pPr>
            <a:lvl6pPr marL="2000045" indent="0">
              <a:buNone/>
              <a:defRPr sz="875"/>
            </a:lvl6pPr>
            <a:lvl7pPr marL="2400054" indent="0">
              <a:buNone/>
              <a:defRPr sz="875"/>
            </a:lvl7pPr>
            <a:lvl8pPr marL="2800063" indent="0">
              <a:buNone/>
              <a:defRPr sz="875"/>
            </a:lvl8pPr>
            <a:lvl9pPr marL="3200072" indent="0">
              <a:buNone/>
              <a:defRPr sz="875"/>
            </a:lvl9pPr>
          </a:lstStyle>
          <a:p>
            <a:pPr lvl="0"/>
            <a:r>
              <a:rPr lang="en-US"/>
              <a:t>Click to edit Master text styles</a:t>
            </a:r>
          </a:p>
        </p:txBody>
      </p:sp>
      <p:sp>
        <p:nvSpPr>
          <p:cNvPr id="5" name="Date Placeholder 4">
            <a:extLst>
              <a:ext uri="{FF2B5EF4-FFF2-40B4-BE49-F238E27FC236}">
                <a16:creationId xmlns:a16="http://schemas.microsoft.com/office/drawing/2014/main" id="{BF015977-5700-BA52-1D99-9746ED451F72}"/>
              </a:ext>
            </a:extLst>
          </p:cNvPr>
          <p:cNvSpPr>
            <a:spLocks noGrp="1"/>
          </p:cNvSpPr>
          <p:nvPr>
            <p:ph type="dt" sz="half" idx="10"/>
          </p:nvPr>
        </p:nvSpPr>
        <p:spPr/>
        <p:txBody>
          <a:bodyPr/>
          <a:lstStyle/>
          <a:p>
            <a:fld id="{E2E95E28-909D-4239-B730-F11DFB07296B}" type="datetimeFigureOut">
              <a:rPr lang="en-GB" smtClean="0"/>
              <a:t>24/09/2024</a:t>
            </a:fld>
            <a:endParaRPr lang="en-GB"/>
          </a:p>
        </p:txBody>
      </p:sp>
      <p:sp>
        <p:nvSpPr>
          <p:cNvPr id="6" name="Footer Placeholder 5">
            <a:extLst>
              <a:ext uri="{FF2B5EF4-FFF2-40B4-BE49-F238E27FC236}">
                <a16:creationId xmlns:a16="http://schemas.microsoft.com/office/drawing/2014/main" id="{7ACB50DD-942A-0B1C-C02E-E04C53C65C9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01457C4-E120-9B80-04CB-133DA5FEC977}"/>
              </a:ext>
            </a:extLst>
          </p:cNvPr>
          <p:cNvSpPr>
            <a:spLocks noGrp="1"/>
          </p:cNvSpPr>
          <p:nvPr>
            <p:ph type="sldNum" sz="quarter" idx="12"/>
          </p:nvPr>
        </p:nvSpPr>
        <p:spPr/>
        <p:txBody>
          <a:bodyPr/>
          <a:lstStyle/>
          <a:p>
            <a:fld id="{432F83D4-C927-44C0-BEEF-230462B3C649}" type="slidenum">
              <a:rPr lang="en-GB" smtClean="0"/>
              <a:t>‹#›</a:t>
            </a:fld>
            <a:endParaRPr lang="en-GB"/>
          </a:p>
        </p:txBody>
      </p:sp>
    </p:spTree>
    <p:extLst>
      <p:ext uri="{BB962C8B-B14F-4D97-AF65-F5344CB8AC3E}">
        <p14:creationId xmlns:p14="http://schemas.microsoft.com/office/powerpoint/2010/main" val="218503475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3DCE1-9A5B-EE75-34B9-96EBAF078F9B}"/>
              </a:ext>
            </a:extLst>
          </p:cNvPr>
          <p:cNvSpPr>
            <a:spLocks noGrp="1"/>
          </p:cNvSpPr>
          <p:nvPr>
            <p:ph type="title"/>
          </p:nvPr>
        </p:nvSpPr>
        <p:spPr>
          <a:xfrm>
            <a:off x="839789" y="457200"/>
            <a:ext cx="3932237" cy="1600200"/>
          </a:xfrm>
        </p:spPr>
        <p:txBody>
          <a:bodyPr anchor="b"/>
          <a:lstStyle>
            <a:lvl1pPr>
              <a:defRPr sz="2799"/>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E072457-E9B7-40B9-D505-9F0F265866CB}"/>
              </a:ext>
            </a:extLst>
          </p:cNvPr>
          <p:cNvSpPr>
            <a:spLocks noGrp="1"/>
          </p:cNvSpPr>
          <p:nvPr>
            <p:ph type="pic" idx="1"/>
          </p:nvPr>
        </p:nvSpPr>
        <p:spPr>
          <a:xfrm>
            <a:off x="5183188" y="987426"/>
            <a:ext cx="6172200" cy="4873625"/>
          </a:xfrm>
        </p:spPr>
        <p:txBody>
          <a:bodyPr/>
          <a:lstStyle>
            <a:lvl1pPr marL="0" indent="0">
              <a:buNone/>
              <a:defRPr sz="2799"/>
            </a:lvl1pPr>
            <a:lvl2pPr marL="400009" indent="0">
              <a:buNone/>
              <a:defRPr sz="2449"/>
            </a:lvl2pPr>
            <a:lvl3pPr marL="800018" indent="0">
              <a:buNone/>
              <a:defRPr sz="2100"/>
            </a:lvl3pPr>
            <a:lvl4pPr marL="1200027" indent="0">
              <a:buNone/>
              <a:defRPr sz="1750"/>
            </a:lvl4pPr>
            <a:lvl5pPr marL="1600036" indent="0">
              <a:buNone/>
              <a:defRPr sz="1750"/>
            </a:lvl5pPr>
            <a:lvl6pPr marL="2000045" indent="0">
              <a:buNone/>
              <a:defRPr sz="1750"/>
            </a:lvl6pPr>
            <a:lvl7pPr marL="2400054" indent="0">
              <a:buNone/>
              <a:defRPr sz="1750"/>
            </a:lvl7pPr>
            <a:lvl8pPr marL="2800063" indent="0">
              <a:buNone/>
              <a:defRPr sz="1750"/>
            </a:lvl8pPr>
            <a:lvl9pPr marL="3200072" indent="0">
              <a:buNone/>
              <a:defRPr sz="1750"/>
            </a:lvl9pPr>
          </a:lstStyle>
          <a:p>
            <a:endParaRPr lang="en-GB"/>
          </a:p>
        </p:txBody>
      </p:sp>
      <p:sp>
        <p:nvSpPr>
          <p:cNvPr id="4" name="Text Placeholder 3">
            <a:extLst>
              <a:ext uri="{FF2B5EF4-FFF2-40B4-BE49-F238E27FC236}">
                <a16:creationId xmlns:a16="http://schemas.microsoft.com/office/drawing/2014/main" id="{A25696CE-6CCF-3D43-FE3E-7455192BBB16}"/>
              </a:ext>
            </a:extLst>
          </p:cNvPr>
          <p:cNvSpPr>
            <a:spLocks noGrp="1"/>
          </p:cNvSpPr>
          <p:nvPr>
            <p:ph type="body" sz="half" idx="2"/>
          </p:nvPr>
        </p:nvSpPr>
        <p:spPr>
          <a:xfrm>
            <a:off x="839789" y="2057401"/>
            <a:ext cx="3932237" cy="3811588"/>
          </a:xfrm>
        </p:spPr>
        <p:txBody>
          <a:bodyPr/>
          <a:lstStyle>
            <a:lvl1pPr marL="0" indent="0">
              <a:buNone/>
              <a:defRPr sz="1400"/>
            </a:lvl1pPr>
            <a:lvl2pPr marL="400009" indent="0">
              <a:buNone/>
              <a:defRPr sz="1225"/>
            </a:lvl2pPr>
            <a:lvl3pPr marL="800018" indent="0">
              <a:buNone/>
              <a:defRPr sz="1050"/>
            </a:lvl3pPr>
            <a:lvl4pPr marL="1200027" indent="0">
              <a:buNone/>
              <a:defRPr sz="875"/>
            </a:lvl4pPr>
            <a:lvl5pPr marL="1600036" indent="0">
              <a:buNone/>
              <a:defRPr sz="875"/>
            </a:lvl5pPr>
            <a:lvl6pPr marL="2000045" indent="0">
              <a:buNone/>
              <a:defRPr sz="875"/>
            </a:lvl6pPr>
            <a:lvl7pPr marL="2400054" indent="0">
              <a:buNone/>
              <a:defRPr sz="875"/>
            </a:lvl7pPr>
            <a:lvl8pPr marL="2800063" indent="0">
              <a:buNone/>
              <a:defRPr sz="875"/>
            </a:lvl8pPr>
            <a:lvl9pPr marL="3200072" indent="0">
              <a:buNone/>
              <a:defRPr sz="875"/>
            </a:lvl9pPr>
          </a:lstStyle>
          <a:p>
            <a:pPr lvl="0"/>
            <a:r>
              <a:rPr lang="en-US"/>
              <a:t>Click to edit Master text styles</a:t>
            </a:r>
          </a:p>
        </p:txBody>
      </p:sp>
      <p:sp>
        <p:nvSpPr>
          <p:cNvPr id="5" name="Date Placeholder 4">
            <a:extLst>
              <a:ext uri="{FF2B5EF4-FFF2-40B4-BE49-F238E27FC236}">
                <a16:creationId xmlns:a16="http://schemas.microsoft.com/office/drawing/2014/main" id="{7F2BBB04-3A10-A68A-1E19-E968A0F84C3B}"/>
              </a:ext>
            </a:extLst>
          </p:cNvPr>
          <p:cNvSpPr>
            <a:spLocks noGrp="1"/>
          </p:cNvSpPr>
          <p:nvPr>
            <p:ph type="dt" sz="half" idx="10"/>
          </p:nvPr>
        </p:nvSpPr>
        <p:spPr/>
        <p:txBody>
          <a:bodyPr/>
          <a:lstStyle/>
          <a:p>
            <a:fld id="{E2E95E28-909D-4239-B730-F11DFB07296B}" type="datetimeFigureOut">
              <a:rPr lang="en-GB" smtClean="0"/>
              <a:t>24/09/2024</a:t>
            </a:fld>
            <a:endParaRPr lang="en-GB"/>
          </a:p>
        </p:txBody>
      </p:sp>
      <p:sp>
        <p:nvSpPr>
          <p:cNvPr id="6" name="Footer Placeholder 5">
            <a:extLst>
              <a:ext uri="{FF2B5EF4-FFF2-40B4-BE49-F238E27FC236}">
                <a16:creationId xmlns:a16="http://schemas.microsoft.com/office/drawing/2014/main" id="{9D5F28B7-D8BA-5455-5C61-EC4044E1E8C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7BDB0DD-3B53-5979-DD79-B3D283815F78}"/>
              </a:ext>
            </a:extLst>
          </p:cNvPr>
          <p:cNvSpPr>
            <a:spLocks noGrp="1"/>
          </p:cNvSpPr>
          <p:nvPr>
            <p:ph type="sldNum" sz="quarter" idx="12"/>
          </p:nvPr>
        </p:nvSpPr>
        <p:spPr/>
        <p:txBody>
          <a:bodyPr/>
          <a:lstStyle/>
          <a:p>
            <a:fld id="{432F83D4-C927-44C0-BEEF-230462B3C649}" type="slidenum">
              <a:rPr lang="en-GB" smtClean="0"/>
              <a:t>‹#›</a:t>
            </a:fld>
            <a:endParaRPr lang="en-GB"/>
          </a:p>
        </p:txBody>
      </p:sp>
    </p:spTree>
    <p:extLst>
      <p:ext uri="{BB962C8B-B14F-4D97-AF65-F5344CB8AC3E}">
        <p14:creationId xmlns:p14="http://schemas.microsoft.com/office/powerpoint/2010/main" val="254304729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F9F9B-8E09-99E8-7016-ED521A39FAE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D2BB02E-0DD6-D88A-B6E2-5226C8D764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05AD70F-30B8-DDF9-0B42-7848B7ADE13B}"/>
              </a:ext>
            </a:extLst>
          </p:cNvPr>
          <p:cNvSpPr>
            <a:spLocks noGrp="1"/>
          </p:cNvSpPr>
          <p:nvPr>
            <p:ph type="dt" sz="half" idx="10"/>
          </p:nvPr>
        </p:nvSpPr>
        <p:spPr/>
        <p:txBody>
          <a:bodyPr/>
          <a:lstStyle/>
          <a:p>
            <a:fld id="{E2E95E28-909D-4239-B730-F11DFB07296B}" type="datetimeFigureOut">
              <a:rPr lang="en-GB" smtClean="0"/>
              <a:t>24/09/2024</a:t>
            </a:fld>
            <a:endParaRPr lang="en-GB"/>
          </a:p>
        </p:txBody>
      </p:sp>
      <p:sp>
        <p:nvSpPr>
          <p:cNvPr id="5" name="Footer Placeholder 4">
            <a:extLst>
              <a:ext uri="{FF2B5EF4-FFF2-40B4-BE49-F238E27FC236}">
                <a16:creationId xmlns:a16="http://schemas.microsoft.com/office/drawing/2014/main" id="{D0171173-BBF6-7080-1C1D-94A7ECDA820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C1BD9A4-891D-889C-8DBB-B23AE4B10E3F}"/>
              </a:ext>
            </a:extLst>
          </p:cNvPr>
          <p:cNvSpPr>
            <a:spLocks noGrp="1"/>
          </p:cNvSpPr>
          <p:nvPr>
            <p:ph type="sldNum" sz="quarter" idx="12"/>
          </p:nvPr>
        </p:nvSpPr>
        <p:spPr/>
        <p:txBody>
          <a:bodyPr/>
          <a:lstStyle/>
          <a:p>
            <a:fld id="{432F83D4-C927-44C0-BEEF-230462B3C649}" type="slidenum">
              <a:rPr lang="en-GB" smtClean="0"/>
              <a:t>‹#›</a:t>
            </a:fld>
            <a:endParaRPr lang="en-GB"/>
          </a:p>
        </p:txBody>
      </p:sp>
    </p:spTree>
    <p:extLst>
      <p:ext uri="{BB962C8B-B14F-4D97-AF65-F5344CB8AC3E}">
        <p14:creationId xmlns:p14="http://schemas.microsoft.com/office/powerpoint/2010/main" val="34989648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C1DD6E-F811-0875-CEC3-C5A7E4EFBD2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1DC5AD7-F702-E5E1-7F7F-B8BB2BB3BFC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869122D-D398-6657-C744-9B0C5358CE2E}"/>
              </a:ext>
            </a:extLst>
          </p:cNvPr>
          <p:cNvSpPr>
            <a:spLocks noGrp="1"/>
          </p:cNvSpPr>
          <p:nvPr>
            <p:ph type="dt" sz="half" idx="10"/>
          </p:nvPr>
        </p:nvSpPr>
        <p:spPr/>
        <p:txBody>
          <a:bodyPr/>
          <a:lstStyle/>
          <a:p>
            <a:fld id="{E2E95E28-909D-4239-B730-F11DFB07296B}" type="datetimeFigureOut">
              <a:rPr lang="en-GB" smtClean="0"/>
              <a:t>24/09/2024</a:t>
            </a:fld>
            <a:endParaRPr lang="en-GB"/>
          </a:p>
        </p:txBody>
      </p:sp>
      <p:sp>
        <p:nvSpPr>
          <p:cNvPr id="5" name="Footer Placeholder 4">
            <a:extLst>
              <a:ext uri="{FF2B5EF4-FFF2-40B4-BE49-F238E27FC236}">
                <a16:creationId xmlns:a16="http://schemas.microsoft.com/office/drawing/2014/main" id="{B38A2310-196F-4ED7-B669-9A1CBE9FE22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C9F8EC5-88E2-AA23-5164-B428BB9C18AA}"/>
              </a:ext>
            </a:extLst>
          </p:cNvPr>
          <p:cNvSpPr>
            <a:spLocks noGrp="1"/>
          </p:cNvSpPr>
          <p:nvPr>
            <p:ph type="sldNum" sz="quarter" idx="12"/>
          </p:nvPr>
        </p:nvSpPr>
        <p:spPr/>
        <p:txBody>
          <a:bodyPr/>
          <a:lstStyle/>
          <a:p>
            <a:fld id="{432F83D4-C927-44C0-BEEF-230462B3C649}" type="slidenum">
              <a:rPr lang="en-GB" smtClean="0"/>
              <a:t>‹#›</a:t>
            </a:fld>
            <a:endParaRPr lang="en-GB"/>
          </a:p>
        </p:txBody>
      </p:sp>
    </p:spTree>
    <p:extLst>
      <p:ext uri="{BB962C8B-B14F-4D97-AF65-F5344CB8AC3E}">
        <p14:creationId xmlns:p14="http://schemas.microsoft.com/office/powerpoint/2010/main" val="144184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942E7-1599-4288-AF57-F456C8BCB60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969CA69-AE78-40A1-9A2E-7AEB97805F91}"/>
              </a:ext>
            </a:extLst>
          </p:cNvPr>
          <p:cNvSpPr>
            <a:spLocks noGrp="1"/>
          </p:cNvSpPr>
          <p:nvPr>
            <p:ph type="dt" sz="half" idx="10"/>
          </p:nvPr>
        </p:nvSpPr>
        <p:spPr/>
        <p:txBody>
          <a:bodyPr/>
          <a:lstStyle/>
          <a:p>
            <a:fld id="{1041D2DD-F029-4FB0-BB12-3B6037A6356B}" type="datetimeFigureOut">
              <a:rPr lang="en-GB" smtClean="0"/>
              <a:t>24/09/2024</a:t>
            </a:fld>
            <a:endParaRPr lang="en-GB"/>
          </a:p>
        </p:txBody>
      </p:sp>
      <p:sp>
        <p:nvSpPr>
          <p:cNvPr id="4" name="Footer Placeholder 3">
            <a:extLst>
              <a:ext uri="{FF2B5EF4-FFF2-40B4-BE49-F238E27FC236}">
                <a16:creationId xmlns:a16="http://schemas.microsoft.com/office/drawing/2014/main" id="{6B69597E-43D5-45CA-9356-A6CB9630069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B1E1D0B-D80D-4796-ADED-D7192218FAFD}"/>
              </a:ext>
            </a:extLst>
          </p:cNvPr>
          <p:cNvSpPr>
            <a:spLocks noGrp="1"/>
          </p:cNvSpPr>
          <p:nvPr>
            <p:ph type="sldNum" sz="quarter" idx="12"/>
          </p:nvPr>
        </p:nvSpPr>
        <p:spPr/>
        <p:txBody>
          <a:bodyPr/>
          <a:lstStyle/>
          <a:p>
            <a:fld id="{BD90FCAE-95D1-470F-BBF3-A7303B6FB2E2}" type="slidenum">
              <a:rPr lang="en-GB" smtClean="0"/>
              <a:t>‹#›</a:t>
            </a:fld>
            <a:endParaRPr lang="en-GB"/>
          </a:p>
        </p:txBody>
      </p:sp>
    </p:spTree>
    <p:extLst>
      <p:ext uri="{BB962C8B-B14F-4D97-AF65-F5344CB8AC3E}">
        <p14:creationId xmlns:p14="http://schemas.microsoft.com/office/powerpoint/2010/main" val="1470044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884C1B-A6E1-4B22-A874-F5368DACAE5E}"/>
              </a:ext>
            </a:extLst>
          </p:cNvPr>
          <p:cNvSpPr>
            <a:spLocks noGrp="1"/>
          </p:cNvSpPr>
          <p:nvPr>
            <p:ph type="dt" sz="half" idx="10"/>
          </p:nvPr>
        </p:nvSpPr>
        <p:spPr/>
        <p:txBody>
          <a:bodyPr/>
          <a:lstStyle/>
          <a:p>
            <a:fld id="{1041D2DD-F029-4FB0-BB12-3B6037A6356B}" type="datetimeFigureOut">
              <a:rPr lang="en-GB" smtClean="0"/>
              <a:t>24/09/2024</a:t>
            </a:fld>
            <a:endParaRPr lang="en-GB"/>
          </a:p>
        </p:txBody>
      </p:sp>
      <p:sp>
        <p:nvSpPr>
          <p:cNvPr id="3" name="Footer Placeholder 2">
            <a:extLst>
              <a:ext uri="{FF2B5EF4-FFF2-40B4-BE49-F238E27FC236}">
                <a16:creationId xmlns:a16="http://schemas.microsoft.com/office/drawing/2014/main" id="{BF66B760-5B22-4759-AE34-9C24EC66432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6C0E8F2-5B51-406D-934E-F3CD7839183C}"/>
              </a:ext>
            </a:extLst>
          </p:cNvPr>
          <p:cNvSpPr>
            <a:spLocks noGrp="1"/>
          </p:cNvSpPr>
          <p:nvPr>
            <p:ph type="sldNum" sz="quarter" idx="12"/>
          </p:nvPr>
        </p:nvSpPr>
        <p:spPr/>
        <p:txBody>
          <a:bodyPr/>
          <a:lstStyle/>
          <a:p>
            <a:fld id="{BD90FCAE-95D1-470F-BBF3-A7303B6FB2E2}" type="slidenum">
              <a:rPr lang="en-GB" smtClean="0"/>
              <a:t>‹#›</a:t>
            </a:fld>
            <a:endParaRPr lang="en-GB"/>
          </a:p>
        </p:txBody>
      </p:sp>
    </p:spTree>
    <p:extLst>
      <p:ext uri="{BB962C8B-B14F-4D97-AF65-F5344CB8AC3E}">
        <p14:creationId xmlns:p14="http://schemas.microsoft.com/office/powerpoint/2010/main" val="848089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72D4F-C8B6-43E9-8503-65D03C6B81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8587F7D-F981-4817-8123-BC73A2490A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0F8BCE-EF5D-4D0E-9AFA-29360A7387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5E7CDF-0048-49EA-990F-1483CD6F731C}"/>
              </a:ext>
            </a:extLst>
          </p:cNvPr>
          <p:cNvSpPr>
            <a:spLocks noGrp="1"/>
          </p:cNvSpPr>
          <p:nvPr>
            <p:ph type="dt" sz="half" idx="10"/>
          </p:nvPr>
        </p:nvSpPr>
        <p:spPr/>
        <p:txBody>
          <a:bodyPr/>
          <a:lstStyle/>
          <a:p>
            <a:fld id="{1041D2DD-F029-4FB0-BB12-3B6037A6356B}" type="datetimeFigureOut">
              <a:rPr lang="en-GB" smtClean="0"/>
              <a:t>24/09/2024</a:t>
            </a:fld>
            <a:endParaRPr lang="en-GB"/>
          </a:p>
        </p:txBody>
      </p:sp>
      <p:sp>
        <p:nvSpPr>
          <p:cNvPr id="6" name="Footer Placeholder 5">
            <a:extLst>
              <a:ext uri="{FF2B5EF4-FFF2-40B4-BE49-F238E27FC236}">
                <a16:creationId xmlns:a16="http://schemas.microsoft.com/office/drawing/2014/main" id="{D2A87C84-90E3-4CEA-8FDD-5C745495575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6FBDC24-1D20-444D-9C04-B0D751C35756}"/>
              </a:ext>
            </a:extLst>
          </p:cNvPr>
          <p:cNvSpPr>
            <a:spLocks noGrp="1"/>
          </p:cNvSpPr>
          <p:nvPr>
            <p:ph type="sldNum" sz="quarter" idx="12"/>
          </p:nvPr>
        </p:nvSpPr>
        <p:spPr/>
        <p:txBody>
          <a:bodyPr/>
          <a:lstStyle/>
          <a:p>
            <a:fld id="{BD90FCAE-95D1-470F-BBF3-A7303B6FB2E2}" type="slidenum">
              <a:rPr lang="en-GB" smtClean="0"/>
              <a:t>‹#›</a:t>
            </a:fld>
            <a:endParaRPr lang="en-GB"/>
          </a:p>
        </p:txBody>
      </p:sp>
    </p:spTree>
    <p:extLst>
      <p:ext uri="{BB962C8B-B14F-4D97-AF65-F5344CB8AC3E}">
        <p14:creationId xmlns:p14="http://schemas.microsoft.com/office/powerpoint/2010/main" val="2052159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4502C-C2C6-487C-80C6-09B6351622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C9431D8-0731-42A2-9C7F-3D74589FBF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275679D-FA05-4E1E-A781-5FCCB80CB3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E95EAC-CEFD-4A2A-8C6C-E86B4AC4E3FD}"/>
              </a:ext>
            </a:extLst>
          </p:cNvPr>
          <p:cNvSpPr>
            <a:spLocks noGrp="1"/>
          </p:cNvSpPr>
          <p:nvPr>
            <p:ph type="dt" sz="half" idx="10"/>
          </p:nvPr>
        </p:nvSpPr>
        <p:spPr/>
        <p:txBody>
          <a:bodyPr/>
          <a:lstStyle/>
          <a:p>
            <a:fld id="{1041D2DD-F029-4FB0-BB12-3B6037A6356B}" type="datetimeFigureOut">
              <a:rPr lang="en-GB" smtClean="0"/>
              <a:t>24/09/2024</a:t>
            </a:fld>
            <a:endParaRPr lang="en-GB"/>
          </a:p>
        </p:txBody>
      </p:sp>
      <p:sp>
        <p:nvSpPr>
          <p:cNvPr id="6" name="Footer Placeholder 5">
            <a:extLst>
              <a:ext uri="{FF2B5EF4-FFF2-40B4-BE49-F238E27FC236}">
                <a16:creationId xmlns:a16="http://schemas.microsoft.com/office/drawing/2014/main" id="{49E0B074-78F3-4BFE-A028-F9F9BF95648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C7B4F4C-B7A7-48DE-AF4F-9A9E8D8555E5}"/>
              </a:ext>
            </a:extLst>
          </p:cNvPr>
          <p:cNvSpPr>
            <a:spLocks noGrp="1"/>
          </p:cNvSpPr>
          <p:nvPr>
            <p:ph type="sldNum" sz="quarter" idx="12"/>
          </p:nvPr>
        </p:nvSpPr>
        <p:spPr/>
        <p:txBody>
          <a:bodyPr/>
          <a:lstStyle/>
          <a:p>
            <a:fld id="{BD90FCAE-95D1-470F-BBF3-A7303B6FB2E2}" type="slidenum">
              <a:rPr lang="en-GB" smtClean="0"/>
              <a:t>‹#›</a:t>
            </a:fld>
            <a:endParaRPr lang="en-GB"/>
          </a:p>
        </p:txBody>
      </p:sp>
    </p:spTree>
    <p:extLst>
      <p:ext uri="{BB962C8B-B14F-4D97-AF65-F5344CB8AC3E}">
        <p14:creationId xmlns:p14="http://schemas.microsoft.com/office/powerpoint/2010/main" val="2153006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1CFAAF-51AB-4207-BD90-4C64341E9E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9CE71C5-4F64-4B3C-8A2A-F6EE6A518D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1ED0837-F408-4114-989E-4200387290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41D2DD-F029-4FB0-BB12-3B6037A6356B}" type="datetimeFigureOut">
              <a:rPr lang="en-GB" smtClean="0"/>
              <a:t>24/09/2024</a:t>
            </a:fld>
            <a:endParaRPr lang="en-GB"/>
          </a:p>
        </p:txBody>
      </p:sp>
      <p:sp>
        <p:nvSpPr>
          <p:cNvPr id="5" name="Footer Placeholder 4">
            <a:extLst>
              <a:ext uri="{FF2B5EF4-FFF2-40B4-BE49-F238E27FC236}">
                <a16:creationId xmlns:a16="http://schemas.microsoft.com/office/drawing/2014/main" id="{1600F1DC-21E3-4273-8D5D-3823AF7311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9FE639B-038B-4CA0-8E4B-94A6010450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90FCAE-95D1-470F-BBF3-A7303B6FB2E2}" type="slidenum">
              <a:rPr lang="en-GB" smtClean="0"/>
              <a:t>‹#›</a:t>
            </a:fld>
            <a:endParaRPr lang="en-GB"/>
          </a:p>
        </p:txBody>
      </p:sp>
    </p:spTree>
    <p:extLst>
      <p:ext uri="{BB962C8B-B14F-4D97-AF65-F5344CB8AC3E}">
        <p14:creationId xmlns:p14="http://schemas.microsoft.com/office/powerpoint/2010/main" val="20810902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1CFAAF-51AB-4207-BD90-4C64341E9E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9CE71C5-4F64-4B3C-8A2A-F6EE6A518D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1ED0837-F408-4114-989E-4200387290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08F1B5-2631-4A09-8C72-7C1C818787CE}" type="datetime1">
              <a:rPr lang="en-GB" smtClean="0"/>
              <a:t>24/09/2024</a:t>
            </a:fld>
            <a:endParaRPr lang="en-GB"/>
          </a:p>
        </p:txBody>
      </p:sp>
      <p:sp>
        <p:nvSpPr>
          <p:cNvPr id="5" name="Footer Placeholder 4">
            <a:extLst>
              <a:ext uri="{FF2B5EF4-FFF2-40B4-BE49-F238E27FC236}">
                <a16:creationId xmlns:a16="http://schemas.microsoft.com/office/drawing/2014/main" id="{1600F1DC-21E3-4273-8D5D-3823AF7311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9FE639B-038B-4CA0-8E4B-94A6010450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90FCAE-95D1-470F-BBF3-A7303B6FB2E2}" type="slidenum">
              <a:rPr lang="en-GB" smtClean="0"/>
              <a:t>‹#›</a:t>
            </a:fld>
            <a:endParaRPr lang="en-GB"/>
          </a:p>
        </p:txBody>
      </p:sp>
    </p:spTree>
    <p:extLst>
      <p:ext uri="{BB962C8B-B14F-4D97-AF65-F5344CB8AC3E}">
        <p14:creationId xmlns:p14="http://schemas.microsoft.com/office/powerpoint/2010/main" val="13415703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E0003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276"/>
            <a:ext cx="10515600" cy="1325638"/>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172"/>
            <a:ext cx="10515600" cy="435186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048"/>
            <a:ext cx="2743200" cy="365276"/>
          </a:xfrm>
          <a:prstGeom prst="rect">
            <a:avLst/>
          </a:prstGeom>
        </p:spPr>
        <p:txBody>
          <a:bodyPr vert="horz" lIns="91440" tIns="45720" rIns="91440" bIns="45720" rtlCol="0" anchor="ctr"/>
          <a:lstStyle>
            <a:lvl1pPr algn="l">
              <a:defRPr sz="800">
                <a:solidFill>
                  <a:schemeClr val="tx1">
                    <a:tint val="75000"/>
                  </a:schemeClr>
                </a:solidFill>
              </a:defRPr>
            </a:lvl1pPr>
          </a:lstStyle>
          <a:p>
            <a:fld id="{2E2C077B-C732-49E5-B20E-05DE29246531}" type="datetimeFigureOut">
              <a:rPr lang="en-GB" smtClean="0"/>
              <a:t>24/09/2024</a:t>
            </a:fld>
            <a:endParaRPr lang="en-GB"/>
          </a:p>
        </p:txBody>
      </p:sp>
      <p:sp>
        <p:nvSpPr>
          <p:cNvPr id="5" name="Footer Placeholder 4"/>
          <p:cNvSpPr>
            <a:spLocks noGrp="1"/>
          </p:cNvSpPr>
          <p:nvPr>
            <p:ph type="ftr" sz="quarter" idx="3"/>
          </p:nvPr>
        </p:nvSpPr>
        <p:spPr>
          <a:xfrm>
            <a:off x="4038600" y="6356048"/>
            <a:ext cx="4114800" cy="365276"/>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048"/>
            <a:ext cx="2743200" cy="365276"/>
          </a:xfrm>
          <a:prstGeom prst="rect">
            <a:avLst/>
          </a:prstGeom>
        </p:spPr>
        <p:txBody>
          <a:bodyPr vert="horz" lIns="91440" tIns="45720" rIns="91440" bIns="45720" rtlCol="0" anchor="ctr"/>
          <a:lstStyle>
            <a:lvl1pPr algn="r">
              <a:defRPr sz="800">
                <a:solidFill>
                  <a:schemeClr val="tx1">
                    <a:tint val="75000"/>
                  </a:schemeClr>
                </a:solidFill>
              </a:defRPr>
            </a:lvl1pPr>
          </a:lstStyle>
          <a:p>
            <a:fld id="{5123DE02-910E-4DDA-B364-36910698649A}" type="slidenum">
              <a:rPr lang="en-GB" smtClean="0"/>
              <a:t>‹#›</a:t>
            </a:fld>
            <a:endParaRPr lang="en-GB"/>
          </a:p>
        </p:txBody>
      </p:sp>
    </p:spTree>
    <p:extLst>
      <p:ext uri="{BB962C8B-B14F-4D97-AF65-F5344CB8AC3E}">
        <p14:creationId xmlns:p14="http://schemas.microsoft.com/office/powerpoint/2010/main" val="34611945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09630" rtl="0" eaLnBrk="1" latinLnBrk="0" hangingPunct="1">
        <a:lnSpc>
          <a:spcPct val="90000"/>
        </a:lnSpc>
        <a:spcBef>
          <a:spcPct val="0"/>
        </a:spcBef>
        <a:buNone/>
        <a:defRPr sz="2933" kern="1200">
          <a:solidFill>
            <a:schemeClr val="tx1"/>
          </a:solidFill>
          <a:latin typeface="+mj-lt"/>
          <a:ea typeface="+mj-ea"/>
          <a:cs typeface="+mj-cs"/>
        </a:defRPr>
      </a:lvl1pPr>
    </p:titleStyle>
    <p:bodyStyle>
      <a:lvl1pPr marL="152408" indent="-152408" algn="l" defTabSz="609630" rtl="0" eaLnBrk="1" latinLnBrk="0" hangingPunct="1">
        <a:lnSpc>
          <a:spcPct val="90000"/>
        </a:lnSpc>
        <a:spcBef>
          <a:spcPts val="667"/>
        </a:spcBef>
        <a:buFont typeface="Arial" panose="020B0604020202020204" pitchFamily="34" charset="0"/>
        <a:buChar char="•"/>
        <a:defRPr sz="1867" kern="1200">
          <a:solidFill>
            <a:schemeClr val="tx1"/>
          </a:solidFill>
          <a:latin typeface="+mn-lt"/>
          <a:ea typeface="+mn-ea"/>
          <a:cs typeface="+mn-cs"/>
        </a:defRPr>
      </a:lvl1pPr>
      <a:lvl2pPr marL="457223" indent="-152408" algn="l" defTabSz="609630" rtl="0" eaLnBrk="1" latinLnBrk="0" hangingPunct="1">
        <a:lnSpc>
          <a:spcPct val="90000"/>
        </a:lnSpc>
        <a:spcBef>
          <a:spcPts val="333"/>
        </a:spcBef>
        <a:buFont typeface="Arial" panose="020B0604020202020204" pitchFamily="34" charset="0"/>
        <a:buChar char="•"/>
        <a:defRPr sz="1600" kern="1200">
          <a:solidFill>
            <a:schemeClr val="tx1"/>
          </a:solidFill>
          <a:latin typeface="+mn-lt"/>
          <a:ea typeface="+mn-ea"/>
          <a:cs typeface="+mn-cs"/>
        </a:defRPr>
      </a:lvl2pPr>
      <a:lvl3pPr marL="762038" indent="-152408" algn="l" defTabSz="609630" rtl="0" eaLnBrk="1" latinLnBrk="0" hangingPunct="1">
        <a:lnSpc>
          <a:spcPct val="90000"/>
        </a:lnSpc>
        <a:spcBef>
          <a:spcPts val="333"/>
        </a:spcBef>
        <a:buFont typeface="Arial" panose="020B0604020202020204" pitchFamily="34" charset="0"/>
        <a:buChar char="•"/>
        <a:defRPr sz="1333" kern="1200">
          <a:solidFill>
            <a:schemeClr val="tx1"/>
          </a:solidFill>
          <a:latin typeface="+mn-lt"/>
          <a:ea typeface="+mn-ea"/>
          <a:cs typeface="+mn-cs"/>
        </a:defRPr>
      </a:lvl3pPr>
      <a:lvl4pPr marL="1066853"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4pPr>
      <a:lvl5pPr marL="1371669"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5pPr>
      <a:lvl6pPr marL="167648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6pPr>
      <a:lvl7pPr marL="1981299"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7pPr>
      <a:lvl8pPr marL="228611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8pPr>
      <a:lvl9pPr marL="2590930"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1CFAAF-51AB-4207-BD90-4C64341E9E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9CE71C5-4F64-4B3C-8A2A-F6EE6A518D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1ED0837-F408-4114-989E-4200387290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41D2DD-F029-4FB0-BB12-3B6037A6356B}" type="datetimeFigureOut">
              <a:rPr lang="en-GB" smtClean="0"/>
              <a:t>24/09/2024</a:t>
            </a:fld>
            <a:endParaRPr lang="en-GB"/>
          </a:p>
        </p:txBody>
      </p:sp>
      <p:sp>
        <p:nvSpPr>
          <p:cNvPr id="5" name="Footer Placeholder 4">
            <a:extLst>
              <a:ext uri="{FF2B5EF4-FFF2-40B4-BE49-F238E27FC236}">
                <a16:creationId xmlns:a16="http://schemas.microsoft.com/office/drawing/2014/main" id="{1600F1DC-21E3-4273-8D5D-3823AF7311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9FE639B-038B-4CA0-8E4B-94A6010450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90FCAE-95D1-470F-BBF3-A7303B6FB2E2}" type="slidenum">
              <a:rPr lang="en-GB" smtClean="0"/>
              <a:t>‹#›</a:t>
            </a:fld>
            <a:endParaRPr lang="en-GB"/>
          </a:p>
        </p:txBody>
      </p:sp>
    </p:spTree>
    <p:extLst>
      <p:ext uri="{BB962C8B-B14F-4D97-AF65-F5344CB8AC3E}">
        <p14:creationId xmlns:p14="http://schemas.microsoft.com/office/powerpoint/2010/main" val="244527959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371696-88C8-F668-A9E1-F20BA88FB381}"/>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4EE0129-9499-13FD-78F7-A755F5BAAA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6981429-3DB6-6F8E-1EB6-D4DE17EE8F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50">
                <a:solidFill>
                  <a:schemeClr val="tx1">
                    <a:tint val="82000"/>
                  </a:schemeClr>
                </a:solidFill>
              </a:defRPr>
            </a:lvl1pPr>
          </a:lstStyle>
          <a:p>
            <a:fld id="{E2E95E28-909D-4239-B730-F11DFB07296B}" type="datetimeFigureOut">
              <a:rPr lang="en-GB" smtClean="0"/>
              <a:t>24/09/2024</a:t>
            </a:fld>
            <a:endParaRPr lang="en-GB"/>
          </a:p>
        </p:txBody>
      </p:sp>
      <p:sp>
        <p:nvSpPr>
          <p:cNvPr id="5" name="Footer Placeholder 4">
            <a:extLst>
              <a:ext uri="{FF2B5EF4-FFF2-40B4-BE49-F238E27FC236}">
                <a16:creationId xmlns:a16="http://schemas.microsoft.com/office/drawing/2014/main" id="{140772E8-1BB4-2133-DC25-AE726C79B4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5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3CD2F216-AB1C-7E46-DA1F-35EF953609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50">
                <a:solidFill>
                  <a:schemeClr val="tx1">
                    <a:tint val="82000"/>
                  </a:schemeClr>
                </a:solidFill>
              </a:defRPr>
            </a:lvl1pPr>
          </a:lstStyle>
          <a:p>
            <a:fld id="{432F83D4-C927-44C0-BEEF-230462B3C649}" type="slidenum">
              <a:rPr lang="en-GB" smtClean="0"/>
              <a:t>‹#›</a:t>
            </a:fld>
            <a:endParaRPr lang="en-GB"/>
          </a:p>
        </p:txBody>
      </p:sp>
    </p:spTree>
    <p:extLst>
      <p:ext uri="{BB962C8B-B14F-4D97-AF65-F5344CB8AC3E}">
        <p14:creationId xmlns:p14="http://schemas.microsoft.com/office/powerpoint/2010/main" val="244399754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800018" rtl="0" eaLnBrk="1" latinLnBrk="0" hangingPunct="1">
        <a:lnSpc>
          <a:spcPct val="90000"/>
        </a:lnSpc>
        <a:spcBef>
          <a:spcPct val="0"/>
        </a:spcBef>
        <a:buNone/>
        <a:defRPr sz="3850" kern="1200">
          <a:solidFill>
            <a:schemeClr val="tx1"/>
          </a:solidFill>
          <a:latin typeface="+mj-lt"/>
          <a:ea typeface="+mj-ea"/>
          <a:cs typeface="+mj-cs"/>
        </a:defRPr>
      </a:lvl1pPr>
    </p:titleStyle>
    <p:bodyStyle>
      <a:lvl1pPr marL="200005" indent="-200005" algn="l" defTabSz="800018" rtl="0" eaLnBrk="1" latinLnBrk="0" hangingPunct="1">
        <a:lnSpc>
          <a:spcPct val="90000"/>
        </a:lnSpc>
        <a:spcBef>
          <a:spcPts val="875"/>
        </a:spcBef>
        <a:buFont typeface="Arial" panose="020B0604020202020204" pitchFamily="34" charset="0"/>
        <a:buChar char="•"/>
        <a:defRPr sz="2449" kern="1200">
          <a:solidFill>
            <a:schemeClr val="tx1"/>
          </a:solidFill>
          <a:latin typeface="+mn-lt"/>
          <a:ea typeface="+mn-ea"/>
          <a:cs typeface="+mn-cs"/>
        </a:defRPr>
      </a:lvl1pPr>
      <a:lvl2pPr marL="600013" indent="-200005" algn="l" defTabSz="800018" rtl="0" eaLnBrk="1" latinLnBrk="0" hangingPunct="1">
        <a:lnSpc>
          <a:spcPct val="90000"/>
        </a:lnSpc>
        <a:spcBef>
          <a:spcPts val="437"/>
        </a:spcBef>
        <a:buFont typeface="Arial" panose="020B0604020202020204" pitchFamily="34" charset="0"/>
        <a:buChar char="•"/>
        <a:defRPr sz="2100" kern="1200">
          <a:solidFill>
            <a:schemeClr val="tx1"/>
          </a:solidFill>
          <a:latin typeface="+mn-lt"/>
          <a:ea typeface="+mn-ea"/>
          <a:cs typeface="+mn-cs"/>
        </a:defRPr>
      </a:lvl2pPr>
      <a:lvl3pPr marL="1000023" indent="-200005" algn="l" defTabSz="800018" rtl="0" eaLnBrk="1" latinLnBrk="0" hangingPunct="1">
        <a:lnSpc>
          <a:spcPct val="90000"/>
        </a:lnSpc>
        <a:spcBef>
          <a:spcPts val="437"/>
        </a:spcBef>
        <a:buFont typeface="Arial" panose="020B0604020202020204" pitchFamily="34" charset="0"/>
        <a:buChar char="•"/>
        <a:defRPr sz="1750" kern="1200">
          <a:solidFill>
            <a:schemeClr val="tx1"/>
          </a:solidFill>
          <a:latin typeface="+mn-lt"/>
          <a:ea typeface="+mn-ea"/>
          <a:cs typeface="+mn-cs"/>
        </a:defRPr>
      </a:lvl3pPr>
      <a:lvl4pPr marL="1400031" indent="-200005" algn="l" defTabSz="800018" rtl="0" eaLnBrk="1" latinLnBrk="0" hangingPunct="1">
        <a:lnSpc>
          <a:spcPct val="90000"/>
        </a:lnSpc>
        <a:spcBef>
          <a:spcPts val="437"/>
        </a:spcBef>
        <a:buFont typeface="Arial" panose="020B0604020202020204" pitchFamily="34" charset="0"/>
        <a:buChar char="•"/>
        <a:defRPr sz="1575" kern="1200">
          <a:solidFill>
            <a:schemeClr val="tx1"/>
          </a:solidFill>
          <a:latin typeface="+mn-lt"/>
          <a:ea typeface="+mn-ea"/>
          <a:cs typeface="+mn-cs"/>
        </a:defRPr>
      </a:lvl4pPr>
      <a:lvl5pPr marL="1800041" indent="-200005" algn="l" defTabSz="800018" rtl="0" eaLnBrk="1" latinLnBrk="0" hangingPunct="1">
        <a:lnSpc>
          <a:spcPct val="90000"/>
        </a:lnSpc>
        <a:spcBef>
          <a:spcPts val="437"/>
        </a:spcBef>
        <a:buFont typeface="Arial" panose="020B0604020202020204" pitchFamily="34" charset="0"/>
        <a:buChar char="•"/>
        <a:defRPr sz="1575" kern="1200">
          <a:solidFill>
            <a:schemeClr val="tx1"/>
          </a:solidFill>
          <a:latin typeface="+mn-lt"/>
          <a:ea typeface="+mn-ea"/>
          <a:cs typeface="+mn-cs"/>
        </a:defRPr>
      </a:lvl5pPr>
      <a:lvl6pPr marL="2200050" indent="-200005" algn="l" defTabSz="800018" rtl="0" eaLnBrk="1" latinLnBrk="0" hangingPunct="1">
        <a:lnSpc>
          <a:spcPct val="90000"/>
        </a:lnSpc>
        <a:spcBef>
          <a:spcPts val="437"/>
        </a:spcBef>
        <a:buFont typeface="Arial" panose="020B0604020202020204" pitchFamily="34" charset="0"/>
        <a:buChar char="•"/>
        <a:defRPr sz="1575" kern="1200">
          <a:solidFill>
            <a:schemeClr val="tx1"/>
          </a:solidFill>
          <a:latin typeface="+mn-lt"/>
          <a:ea typeface="+mn-ea"/>
          <a:cs typeface="+mn-cs"/>
        </a:defRPr>
      </a:lvl6pPr>
      <a:lvl7pPr marL="2600059" indent="-200005" algn="l" defTabSz="800018" rtl="0" eaLnBrk="1" latinLnBrk="0" hangingPunct="1">
        <a:lnSpc>
          <a:spcPct val="90000"/>
        </a:lnSpc>
        <a:spcBef>
          <a:spcPts val="437"/>
        </a:spcBef>
        <a:buFont typeface="Arial" panose="020B0604020202020204" pitchFamily="34" charset="0"/>
        <a:buChar char="•"/>
        <a:defRPr sz="1575" kern="1200">
          <a:solidFill>
            <a:schemeClr val="tx1"/>
          </a:solidFill>
          <a:latin typeface="+mn-lt"/>
          <a:ea typeface="+mn-ea"/>
          <a:cs typeface="+mn-cs"/>
        </a:defRPr>
      </a:lvl7pPr>
      <a:lvl8pPr marL="3000068" indent="-200005" algn="l" defTabSz="800018" rtl="0" eaLnBrk="1" latinLnBrk="0" hangingPunct="1">
        <a:lnSpc>
          <a:spcPct val="90000"/>
        </a:lnSpc>
        <a:spcBef>
          <a:spcPts val="437"/>
        </a:spcBef>
        <a:buFont typeface="Arial" panose="020B0604020202020204" pitchFamily="34" charset="0"/>
        <a:buChar char="•"/>
        <a:defRPr sz="1575" kern="1200">
          <a:solidFill>
            <a:schemeClr val="tx1"/>
          </a:solidFill>
          <a:latin typeface="+mn-lt"/>
          <a:ea typeface="+mn-ea"/>
          <a:cs typeface="+mn-cs"/>
        </a:defRPr>
      </a:lvl8pPr>
      <a:lvl9pPr marL="3400077" indent="-200005" algn="l" defTabSz="800018" rtl="0" eaLnBrk="1" latinLnBrk="0" hangingPunct="1">
        <a:lnSpc>
          <a:spcPct val="90000"/>
        </a:lnSpc>
        <a:spcBef>
          <a:spcPts val="437"/>
        </a:spcBef>
        <a:buFont typeface="Arial" panose="020B0604020202020204" pitchFamily="34" charset="0"/>
        <a:buChar char="•"/>
        <a:defRPr sz="1575" kern="1200">
          <a:solidFill>
            <a:schemeClr val="tx1"/>
          </a:solidFill>
          <a:latin typeface="+mn-lt"/>
          <a:ea typeface="+mn-ea"/>
          <a:cs typeface="+mn-cs"/>
        </a:defRPr>
      </a:lvl9pPr>
    </p:bodyStyle>
    <p:otherStyle>
      <a:defPPr>
        <a:defRPr lang="en-US"/>
      </a:defPPr>
      <a:lvl1pPr marL="0" algn="l" defTabSz="800018" rtl="0" eaLnBrk="1" latinLnBrk="0" hangingPunct="1">
        <a:defRPr sz="1575" kern="1200">
          <a:solidFill>
            <a:schemeClr val="tx1"/>
          </a:solidFill>
          <a:latin typeface="+mn-lt"/>
          <a:ea typeface="+mn-ea"/>
          <a:cs typeface="+mn-cs"/>
        </a:defRPr>
      </a:lvl1pPr>
      <a:lvl2pPr marL="400009" algn="l" defTabSz="800018" rtl="0" eaLnBrk="1" latinLnBrk="0" hangingPunct="1">
        <a:defRPr sz="1575" kern="1200">
          <a:solidFill>
            <a:schemeClr val="tx1"/>
          </a:solidFill>
          <a:latin typeface="+mn-lt"/>
          <a:ea typeface="+mn-ea"/>
          <a:cs typeface="+mn-cs"/>
        </a:defRPr>
      </a:lvl2pPr>
      <a:lvl3pPr marL="800018" algn="l" defTabSz="800018" rtl="0" eaLnBrk="1" latinLnBrk="0" hangingPunct="1">
        <a:defRPr sz="1575" kern="1200">
          <a:solidFill>
            <a:schemeClr val="tx1"/>
          </a:solidFill>
          <a:latin typeface="+mn-lt"/>
          <a:ea typeface="+mn-ea"/>
          <a:cs typeface="+mn-cs"/>
        </a:defRPr>
      </a:lvl3pPr>
      <a:lvl4pPr marL="1200027" algn="l" defTabSz="800018" rtl="0" eaLnBrk="1" latinLnBrk="0" hangingPunct="1">
        <a:defRPr sz="1575" kern="1200">
          <a:solidFill>
            <a:schemeClr val="tx1"/>
          </a:solidFill>
          <a:latin typeface="+mn-lt"/>
          <a:ea typeface="+mn-ea"/>
          <a:cs typeface="+mn-cs"/>
        </a:defRPr>
      </a:lvl4pPr>
      <a:lvl5pPr marL="1600036" algn="l" defTabSz="800018" rtl="0" eaLnBrk="1" latinLnBrk="0" hangingPunct="1">
        <a:defRPr sz="1575" kern="1200">
          <a:solidFill>
            <a:schemeClr val="tx1"/>
          </a:solidFill>
          <a:latin typeface="+mn-lt"/>
          <a:ea typeface="+mn-ea"/>
          <a:cs typeface="+mn-cs"/>
        </a:defRPr>
      </a:lvl5pPr>
      <a:lvl6pPr marL="2000045" algn="l" defTabSz="800018" rtl="0" eaLnBrk="1" latinLnBrk="0" hangingPunct="1">
        <a:defRPr sz="1575" kern="1200">
          <a:solidFill>
            <a:schemeClr val="tx1"/>
          </a:solidFill>
          <a:latin typeface="+mn-lt"/>
          <a:ea typeface="+mn-ea"/>
          <a:cs typeface="+mn-cs"/>
        </a:defRPr>
      </a:lvl6pPr>
      <a:lvl7pPr marL="2400054" algn="l" defTabSz="800018" rtl="0" eaLnBrk="1" latinLnBrk="0" hangingPunct="1">
        <a:defRPr sz="1575" kern="1200">
          <a:solidFill>
            <a:schemeClr val="tx1"/>
          </a:solidFill>
          <a:latin typeface="+mn-lt"/>
          <a:ea typeface="+mn-ea"/>
          <a:cs typeface="+mn-cs"/>
        </a:defRPr>
      </a:lvl7pPr>
      <a:lvl8pPr marL="2800063" algn="l" defTabSz="800018" rtl="0" eaLnBrk="1" latinLnBrk="0" hangingPunct="1">
        <a:defRPr sz="1575" kern="1200">
          <a:solidFill>
            <a:schemeClr val="tx1"/>
          </a:solidFill>
          <a:latin typeface="+mn-lt"/>
          <a:ea typeface="+mn-ea"/>
          <a:cs typeface="+mn-cs"/>
        </a:defRPr>
      </a:lvl8pPr>
      <a:lvl9pPr marL="3200072" algn="l" defTabSz="800018" rtl="0" eaLnBrk="1" latinLnBrk="0" hangingPunct="1">
        <a:defRPr sz="157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51.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8" Type="http://schemas.openxmlformats.org/officeDocument/2006/relationships/hyperlink" Target="https://www.visualisingdata.com/" TargetMode="External"/><Relationship Id="rId3" Type="http://schemas.openxmlformats.org/officeDocument/2006/relationships/hyperlink" Target="https://homes.cs.washington.edu/~jheer/files/zoo/" TargetMode="External"/><Relationship Id="rId7" Type="http://schemas.openxmlformats.org/officeDocument/2006/relationships/hyperlink" Target="https://www.d3-graph-gallery.com/" TargetMode="External"/><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hyperlink" Target="https://gramener.github.io/visual-vocabulary-vega/" TargetMode="External"/><Relationship Id="rId5" Type="http://schemas.openxmlformats.org/officeDocument/2006/relationships/hyperlink" Target="http://ft-interactive.github.io/visual-vocabulary/" TargetMode="External"/><Relationship Id="rId4" Type="http://schemas.openxmlformats.org/officeDocument/2006/relationships/hyperlink" Target="https://github.com/EconomicsObservatory/ECOvisualisations/tree/main/guidelines" TargetMode="External"/><Relationship Id="rId9" Type="http://schemas.openxmlformats.org/officeDocument/2006/relationships/hyperlink" Target="http://chartmaker.visualisingdata.com/"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EconomicsObservatory/ECOdataHUB/tree/main/guidelines" TargetMode="External"/><Relationship Id="rId2" Type="http://schemas.openxmlformats.org/officeDocument/2006/relationships/notesSlide" Target="../notesSlides/notesSlide41.xml"/><Relationship Id="rId1" Type="http://schemas.openxmlformats.org/officeDocument/2006/relationships/slideLayout" Target="../slideLayouts/slideLayout13.xml"/><Relationship Id="rId5" Type="http://schemas.openxmlformats.org/officeDocument/2006/relationships/image" Target="../media/image36.png"/><Relationship Id="rId4" Type="http://schemas.openxmlformats.org/officeDocument/2006/relationships/hyperlink" Target="https://github.com/EconomicsObservatory/ECOvisualisations/tree/main/guidelines"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urbaninstitute.github.io/graphics-styleguide/" TargetMode="External"/><Relationship Id="rId7" Type="http://schemas.openxmlformats.org/officeDocument/2006/relationships/image" Target="../media/image1.png"/><Relationship Id="rId2" Type="http://schemas.openxmlformats.org/officeDocument/2006/relationships/hyperlink" Target="https://www.urban.org/" TargetMode="External"/><Relationship Id="rId1" Type="http://schemas.openxmlformats.org/officeDocument/2006/relationships/slideLayout" Target="../slideLayouts/slideLayout34.xml"/><Relationship Id="rId6" Type="http://schemas.openxmlformats.org/officeDocument/2006/relationships/hyperlink" Target="https://altair-viz.github.io/" TargetMode="External"/><Relationship Id="rId5" Type="http://schemas.openxmlformats.org/officeDocument/2006/relationships/hyperlink" Target="https://towardsdatascience.com/consistently-beautiful-visualizations-with-altair-themes-c7f9f889602" TargetMode="External"/><Relationship Id="rId4" Type="http://schemas.openxmlformats.org/officeDocument/2006/relationships/hyperlink" Target="https://vega.github.io/vega-themes/"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shirleywu.studio/" TargetMode="External"/><Relationship Id="rId13" Type="http://schemas.openxmlformats.org/officeDocument/2006/relationships/hyperlink" Target="https://flowingdata.com/" TargetMode="External"/><Relationship Id="rId3" Type="http://schemas.openxmlformats.org/officeDocument/2006/relationships/hyperlink" Target="http://davidmccandless.com/" TargetMode="External"/><Relationship Id="rId7" Type="http://schemas.openxmlformats.org/officeDocument/2006/relationships/hyperlink" Target="https://www.datasketch.es/" TargetMode="External"/><Relationship Id="rId12" Type="http://schemas.openxmlformats.org/officeDocument/2006/relationships/hyperlink" Target="https://www.visualisingdata.com/book/" TargetMode="External"/><Relationship Id="rId2" Type="http://schemas.openxmlformats.org/officeDocument/2006/relationships/image" Target="../media/image1.png"/><Relationship Id="rId1" Type="http://schemas.openxmlformats.org/officeDocument/2006/relationships/slideLayout" Target="../slideLayouts/slideLayout34.xml"/><Relationship Id="rId6" Type="http://schemas.openxmlformats.org/officeDocument/2006/relationships/hyperlink" Target="https://www.visualcinnamon.com/" TargetMode="External"/><Relationship Id="rId11" Type="http://schemas.openxmlformats.org/officeDocument/2006/relationships/hyperlink" Target="https://www.visualisingdata.com/about/" TargetMode="External"/><Relationship Id="rId5" Type="http://schemas.openxmlformats.org/officeDocument/2006/relationships/hyperlink" Target="https://informationisbeautiful.net/beautifulnews/" TargetMode="External"/><Relationship Id="rId10" Type="http://schemas.openxmlformats.org/officeDocument/2006/relationships/hyperlink" Target="http://www.maartenlambrechts.com/made.html" TargetMode="External"/><Relationship Id="rId4" Type="http://schemas.openxmlformats.org/officeDocument/2006/relationships/hyperlink" Target="http://www.informationisbeautiful.net/books/" TargetMode="External"/><Relationship Id="rId9" Type="http://schemas.openxmlformats.org/officeDocument/2006/relationships/hyperlink" Target="https://lisacharlotterost.de/" TargetMode="External"/><Relationship Id="rId14" Type="http://schemas.openxmlformats.org/officeDocument/2006/relationships/hyperlink" Target="https://pudding.cool/" TargetMode="External"/></Relationships>
</file>

<file path=ppt/slides/_rels/slide48.xml.rels><?xml version="1.0" encoding="UTF-8" standalone="yes"?>
<Relationships xmlns="http://schemas.openxmlformats.org/package/2006/relationships"><Relationship Id="rId8" Type="http://schemas.openxmlformats.org/officeDocument/2006/relationships/hyperlink" Target="https://www.github.com/vega/compassql" TargetMode="External"/><Relationship Id="rId13" Type="http://schemas.openxmlformats.org/officeDocument/2006/relationships/hyperlink" Target="https://www.d3-graph-gallery.com/" TargetMode="External"/><Relationship Id="rId3" Type="http://schemas.openxmlformats.org/officeDocument/2006/relationships/hyperlink" Target="http://ft-interactive.github.io/visual-vocabulary/" TargetMode="External"/><Relationship Id="rId7" Type="http://schemas.openxmlformats.org/officeDocument/2006/relationships/hyperlink" Target="https://www.github.com/vega/voyager" TargetMode="External"/><Relationship Id="rId12" Type="http://schemas.openxmlformats.org/officeDocument/2006/relationships/hyperlink" Target="https://christopheviau.com/d3list/gallery.html" TargetMode="External"/><Relationship Id="rId17" Type="http://schemas.openxmlformats.org/officeDocument/2006/relationships/hyperlink" Target="https://cube.dev/blog/dataviz-ecosystem-2021/" TargetMode="External"/><Relationship Id="rId2" Type="http://schemas.openxmlformats.org/officeDocument/2006/relationships/image" Target="../media/image1.png"/><Relationship Id="rId16" Type="http://schemas.openxmlformats.org/officeDocument/2006/relationships/hyperlink" Target="https://github.com/fasouto/awesome-dataviz" TargetMode="External"/><Relationship Id="rId1" Type="http://schemas.openxmlformats.org/officeDocument/2006/relationships/slideLayout" Target="../slideLayouts/slideLayout34.xml"/><Relationship Id="rId6" Type="http://schemas.openxmlformats.org/officeDocument/2006/relationships/hyperlink" Target="https://app.powerbi.com/view?r=eyJrIjoiMDA4YWIwZWEtMDE3ZS00YmFhLWE5YWMtODFlZWEzNTU1ODNiIiwidCI6IjZjMGE1YjljLTA4OWEtNDk0ZS1iMDVlLTcxNjEwOTgyOTA0NyIsImMiOjF9" TargetMode="External"/><Relationship Id="rId11" Type="http://schemas.openxmlformats.org/officeDocument/2006/relationships/hyperlink" Target="https://twitter.com/d3visualization" TargetMode="External"/><Relationship Id="rId5" Type="http://schemas.openxmlformats.org/officeDocument/2006/relationships/hyperlink" Target="https://gramener.github.io/visual-vocabulary-vega/" TargetMode="External"/><Relationship Id="rId15" Type="http://schemas.openxmlformats.org/officeDocument/2006/relationships/hyperlink" Target="https://datavizcatalogue.com/" TargetMode="External"/><Relationship Id="rId10" Type="http://schemas.openxmlformats.org/officeDocument/2006/relationships/hyperlink" Target="http://chartmaker.visualisingdata.com/" TargetMode="External"/><Relationship Id="rId4" Type="http://schemas.openxmlformats.org/officeDocument/2006/relationships/hyperlink" Target="https://public.tableau.com/profile/andy.kriebel#!/vizhome/VisualVocabulary/VisualVocabulary" TargetMode="External"/><Relationship Id="rId9" Type="http://schemas.openxmlformats.org/officeDocument/2006/relationships/hyperlink" Target="https://www.visualisingdata.com/" TargetMode="External"/><Relationship Id="rId14" Type="http://schemas.openxmlformats.org/officeDocument/2006/relationships/hyperlink" Target="https://observablehq.com/community" TargetMode="External"/></Relationships>
</file>

<file path=ppt/slides/_rels/slide49.xml.rels><?xml version="1.0" encoding="UTF-8" standalone="yes"?>
<Relationships xmlns="http://schemas.openxmlformats.org/package/2006/relationships"><Relationship Id="rId8" Type="http://schemas.openxmlformats.org/officeDocument/2006/relationships/hyperlink" Target="https://powerbi.microsoft.com/en-us/" TargetMode="External"/><Relationship Id="rId3" Type="http://schemas.openxmlformats.org/officeDocument/2006/relationships/hyperlink" Target="https://www.anaconda.com/" TargetMode="External"/><Relationship Id="rId7" Type="http://schemas.openxmlformats.org/officeDocument/2006/relationships/hyperlink" Target="https://superset.apache.org/" TargetMode="External"/><Relationship Id="rId2" Type="http://schemas.openxmlformats.org/officeDocument/2006/relationships/image" Target="../media/image1.png"/><Relationship Id="rId1" Type="http://schemas.openxmlformats.org/officeDocument/2006/relationships/slideLayout" Target="../slideLayouts/slideLayout34.xml"/><Relationship Id="rId6" Type="http://schemas.openxmlformats.org/officeDocument/2006/relationships/hyperlink" Target="http://grafana.net/" TargetMode="External"/><Relationship Id="rId5" Type="http://schemas.openxmlformats.org/officeDocument/2006/relationships/hyperlink" Target="https://docs.bokeh.org/en/latest/" TargetMode="External"/><Relationship Id="rId4" Type="http://schemas.openxmlformats.org/officeDocument/2006/relationships/hyperlink" Target="https://holoviz.or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8" Type="http://schemas.openxmlformats.org/officeDocument/2006/relationships/hyperlink" Target="https://www.datawheel.us/" TargetMode="External"/><Relationship Id="rId13" Type="http://schemas.openxmlformats.org/officeDocument/2006/relationships/hyperlink" Target="https://altair-viz.github.io/" TargetMode="External"/><Relationship Id="rId3" Type="http://schemas.openxmlformats.org/officeDocument/2006/relationships/hyperlink" Target="https://homes.cs.washington.edu/~jheer/" TargetMode="External"/><Relationship Id="rId7" Type="http://schemas.openxmlformats.org/officeDocument/2006/relationships/hyperlink" Target="https://www.tableau.com/" TargetMode="External"/><Relationship Id="rId12" Type="http://schemas.openxmlformats.org/officeDocument/2006/relationships/hyperlink" Target="http://vanderplas.com/" TargetMode="External"/><Relationship Id="rId2" Type="http://schemas.openxmlformats.org/officeDocument/2006/relationships/image" Target="../media/image1.png"/><Relationship Id="rId1" Type="http://schemas.openxmlformats.org/officeDocument/2006/relationships/slideLayout" Target="../slideLayouts/slideLayout34.xml"/><Relationship Id="rId6" Type="http://schemas.openxmlformats.org/officeDocument/2006/relationships/hyperlink" Target="https://d3js.org/" TargetMode="External"/><Relationship Id="rId11" Type="http://schemas.openxmlformats.org/officeDocument/2006/relationships/hyperlink" Target="https://observablehq.com/" TargetMode="External"/><Relationship Id="rId5" Type="http://schemas.openxmlformats.org/officeDocument/2006/relationships/hyperlink" Target="http://vega.github.io/" TargetMode="External"/><Relationship Id="rId10" Type="http://schemas.openxmlformats.org/officeDocument/2006/relationships/hyperlink" Target="https://bost.ocks.org/mike/" TargetMode="External"/><Relationship Id="rId4" Type="http://schemas.openxmlformats.org/officeDocument/2006/relationships/hyperlink" Target="https://idl.cs.washington.edu/" TargetMode="External"/><Relationship Id="rId9" Type="http://schemas.openxmlformats.org/officeDocument/2006/relationships/hyperlink" Target="http://d3plus.org/" TargetMode="External"/><Relationship Id="rId14" Type="http://schemas.openxmlformats.org/officeDocument/2006/relationships/hyperlink" Target="https://twitter.com/pydatasci"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4.xml"/></Relationships>
</file>

<file path=ppt/slides/_rels/slide54.xml.rels><?xml version="1.0" encoding="UTF-8" standalone="yes"?>
<Relationships xmlns="http://schemas.openxmlformats.org/package/2006/relationships"><Relationship Id="rId8" Type="http://schemas.openxmlformats.org/officeDocument/2006/relationships/hyperlink" Target="http://mlr.cs.umass.edu/ml/" TargetMode="External"/><Relationship Id="rId13" Type="http://schemas.openxmlformats.org/officeDocument/2006/relationships/hyperlink" Target="https://pub.towardsai.net/best-datasets-for-machine-learning-data-science-computer-vision-nlp-ai-c9541058cf4f" TargetMode="External"/><Relationship Id="rId3" Type="http://schemas.openxmlformats.org/officeDocument/2006/relationships/hyperlink" Target="https://huggingface.co/datasets" TargetMode="External"/><Relationship Id="rId7" Type="http://schemas.openxmlformats.org/officeDocument/2006/relationships/hyperlink" Target="https://www.kaggle.com/" TargetMode="External"/><Relationship Id="rId12" Type="http://schemas.openxmlformats.org/officeDocument/2006/relationships/hyperlink" Target="https://www.v7labs.com/blog/best-free-datasets-for-machine-learning" TargetMode="External"/><Relationship Id="rId2" Type="http://schemas.openxmlformats.org/officeDocument/2006/relationships/notesSlide" Target="../notesSlides/notesSlide44.xml"/><Relationship Id="rId1" Type="http://schemas.openxmlformats.org/officeDocument/2006/relationships/slideLayout" Target="../slideLayouts/slideLayout13.xml"/><Relationship Id="rId6" Type="http://schemas.openxmlformats.org/officeDocument/2006/relationships/hyperlink" Target="https://toolbox.google.com/datasetsearch" TargetMode="External"/><Relationship Id="rId11" Type="http://schemas.openxmlformats.org/officeDocument/2006/relationships/hyperlink" Target="https://datasets.quantumstat.com/" TargetMode="External"/><Relationship Id="rId5" Type="http://schemas.openxmlformats.org/officeDocument/2006/relationships/hyperlink" Target="https://paperswithcode.com/datasets" TargetMode="External"/><Relationship Id="rId10" Type="http://schemas.openxmlformats.org/officeDocument/2006/relationships/hyperlink" Target="https://guides.library.cmu.edu/machine-learning/datasets" TargetMode="External"/><Relationship Id="rId4" Type="http://schemas.openxmlformats.org/officeDocument/2006/relationships/hyperlink" Target="https://visualdata.io/discovery" TargetMode="External"/><Relationship Id="rId9" Type="http://schemas.openxmlformats.org/officeDocument/2006/relationships/hyperlink" Target="https://www.visualdata.io/"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51.xml"/><Relationship Id="rId4" Type="http://schemas.openxmlformats.org/officeDocument/2006/relationships/image" Target="../media/image4.jp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gif"/></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383FA-EEB7-47D9-935D-7234D206AD1E}"/>
              </a:ext>
            </a:extLst>
          </p:cNvPr>
          <p:cNvSpPr>
            <a:spLocks noGrp="1"/>
          </p:cNvSpPr>
          <p:nvPr>
            <p:ph type="ctrTitle"/>
          </p:nvPr>
        </p:nvSpPr>
        <p:spPr>
          <a:xfrm>
            <a:off x="798580" y="1200219"/>
            <a:ext cx="9658174" cy="2387600"/>
          </a:xfrm>
        </p:spPr>
        <p:txBody>
          <a:bodyPr>
            <a:normAutofit/>
          </a:bodyPr>
          <a:lstStyle/>
          <a:p>
            <a:pPr algn="l"/>
            <a:r>
              <a:rPr lang="en-US" dirty="0">
                <a:solidFill>
                  <a:schemeClr val="bg1"/>
                </a:solidFill>
                <a:latin typeface="Circular Std Book" panose="020B0604020101020102" pitchFamily="34" charset="0"/>
                <a:cs typeface="Circular Std Book" panose="020B0604020101020102" pitchFamily="34" charset="0"/>
              </a:rPr>
              <a:t>Lecture 2</a:t>
            </a:r>
            <a:r>
              <a:rPr lang="en-GB" dirty="0">
                <a:solidFill>
                  <a:srgbClr val="36B7B4"/>
                </a:solidFill>
                <a:latin typeface="Circular Std Book" panose="020B0604020101020102" pitchFamily="34" charset="0"/>
                <a:cs typeface="Circular Std Book" panose="020B0604020101020102" pitchFamily="34" charset="0"/>
              </a:rPr>
              <a:t>.</a:t>
            </a:r>
            <a:br>
              <a:rPr lang="en-GB" dirty="0">
                <a:solidFill>
                  <a:srgbClr val="36B7B4"/>
                </a:solidFill>
                <a:latin typeface="Circular Std Book" panose="020B0604020101020102" pitchFamily="34" charset="0"/>
                <a:cs typeface="Circular Std Book" panose="020B0604020101020102" pitchFamily="34" charset="0"/>
              </a:rPr>
            </a:br>
            <a:r>
              <a:rPr lang="en-GB" sz="2800" i="1" dirty="0">
                <a:solidFill>
                  <a:srgbClr val="36B7B4"/>
                </a:solidFill>
                <a:latin typeface="Times New Roman" panose="02020603050405020304" pitchFamily="18" charset="0"/>
                <a:cs typeface="Times New Roman" panose="02020603050405020304" pitchFamily="18" charset="0"/>
              </a:rPr>
              <a:t>Visualisation as the language of data</a:t>
            </a:r>
            <a:endParaRPr lang="en-GB" i="1" dirty="0">
              <a:solidFill>
                <a:srgbClr val="36B7B4"/>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7B3923A-B3CB-4769-ACC7-75A98286FC65}"/>
              </a:ext>
            </a:extLst>
          </p:cNvPr>
          <p:cNvPicPr>
            <a:picLocks noChangeAspect="1"/>
          </p:cNvPicPr>
          <p:nvPr/>
        </p:nvPicPr>
        <p:blipFill>
          <a:blip r:embed="rId2"/>
          <a:stretch>
            <a:fillRect/>
          </a:stretch>
        </p:blipFill>
        <p:spPr>
          <a:xfrm rot="10800000">
            <a:off x="8982075" y="186232"/>
            <a:ext cx="3209925" cy="6105525"/>
          </a:xfrm>
          <a:prstGeom prst="rect">
            <a:avLst/>
          </a:prstGeom>
        </p:spPr>
      </p:pic>
    </p:spTree>
    <p:extLst>
      <p:ext uri="{BB962C8B-B14F-4D97-AF65-F5344CB8AC3E}">
        <p14:creationId xmlns:p14="http://schemas.microsoft.com/office/powerpoint/2010/main" val="20550742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E2FE8-D24E-41DE-AA78-81A6ECA35759}"/>
              </a:ext>
            </a:extLst>
          </p:cNvPr>
          <p:cNvSpPr>
            <a:spLocks noGrp="1"/>
          </p:cNvSpPr>
          <p:nvPr>
            <p:ph type="title"/>
          </p:nvPr>
        </p:nvSpPr>
        <p:spPr>
          <a:xfrm>
            <a:off x="584127" y="340080"/>
            <a:ext cx="10515600" cy="1325563"/>
          </a:xfrm>
          <a:solidFill>
            <a:srgbClr val="122B39"/>
          </a:solidFill>
        </p:spPr>
        <p:txBody>
          <a:bodyPr>
            <a:normAutofit/>
          </a:bodyPr>
          <a:lstStyle/>
          <a:p>
            <a:r>
              <a:rPr lang="en-GB" dirty="0">
                <a:solidFill>
                  <a:schemeClr val="bg1"/>
                </a:solidFill>
                <a:latin typeface="Circular Std Book" panose="020B0604020101020102" pitchFamily="34" charset="0"/>
                <a:cs typeface="Circular Std Book" panose="020B0604020101020102" pitchFamily="34" charset="0"/>
              </a:rPr>
              <a:t>visualisation = </a:t>
            </a:r>
            <a:r>
              <a:rPr lang="en-GB" dirty="0">
                <a:solidFill>
                  <a:srgbClr val="F4C245"/>
                </a:solidFill>
                <a:latin typeface="Circular Std Book" panose="020B0604020101020102" pitchFamily="34" charset="0"/>
                <a:cs typeface="Circular Std Book" panose="020B0604020101020102" pitchFamily="34" charset="0"/>
              </a:rPr>
              <a:t>understanding</a:t>
            </a:r>
          </a:p>
        </p:txBody>
      </p:sp>
      <p:sp>
        <p:nvSpPr>
          <p:cNvPr id="7" name="TextBox 6">
            <a:extLst>
              <a:ext uri="{FF2B5EF4-FFF2-40B4-BE49-F238E27FC236}">
                <a16:creationId xmlns:a16="http://schemas.microsoft.com/office/drawing/2014/main" id="{F2CEF9D3-A6A7-4E65-8D5D-624F4673C296}"/>
              </a:ext>
            </a:extLst>
          </p:cNvPr>
          <p:cNvSpPr txBox="1"/>
          <p:nvPr/>
        </p:nvSpPr>
        <p:spPr>
          <a:xfrm>
            <a:off x="584126" y="6210142"/>
            <a:ext cx="11049073"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Hal Varian, Chief Economist, Google. The McKinsey Quarterly, 2009. Adapted from UW CSE442.</a:t>
            </a:r>
          </a:p>
        </p:txBody>
      </p:sp>
      <p:sp>
        <p:nvSpPr>
          <p:cNvPr id="8" name="Content Placeholder 2">
            <a:extLst>
              <a:ext uri="{FF2B5EF4-FFF2-40B4-BE49-F238E27FC236}">
                <a16:creationId xmlns:a16="http://schemas.microsoft.com/office/drawing/2014/main" id="{9CEB05C4-F7F8-42F1-ADD7-3956B4FE2025}"/>
              </a:ext>
            </a:extLst>
          </p:cNvPr>
          <p:cNvSpPr>
            <a:spLocks noGrp="1"/>
          </p:cNvSpPr>
          <p:nvPr>
            <p:ph idx="1"/>
          </p:nvPr>
        </p:nvSpPr>
        <p:spPr>
          <a:xfrm>
            <a:off x="3953022" y="1665643"/>
            <a:ext cx="8019902" cy="4351338"/>
          </a:xfrm>
        </p:spPr>
        <p:txBody>
          <a:bodyPr/>
          <a:lstStyle/>
          <a:p>
            <a:pPr marL="0" indent="0">
              <a:lnSpc>
                <a:spcPct val="150000"/>
              </a:lnSpc>
              <a:buNone/>
            </a:pPr>
            <a:r>
              <a:rPr lang="en-US" b="1" dirty="0">
                <a:solidFill>
                  <a:schemeClr val="bg1"/>
                </a:solidFill>
                <a:latin typeface="Circular Std Book" panose="020B0604020101020102" pitchFamily="34" charset="0"/>
                <a:cs typeface="Circular Std Book" panose="020B0604020101020102" pitchFamily="34" charset="0"/>
              </a:rPr>
              <a:t>"The ability to take data - to be able to </a:t>
            </a:r>
            <a:r>
              <a:rPr lang="en-US" b="1" dirty="0">
                <a:solidFill>
                  <a:srgbClr val="36B7B4"/>
                </a:solidFill>
                <a:latin typeface="Circular Std Book" panose="020B0604020101020102" pitchFamily="34" charset="0"/>
                <a:cs typeface="Circular Std Book" panose="020B0604020101020102" pitchFamily="34" charset="0"/>
              </a:rPr>
              <a:t>understand</a:t>
            </a:r>
            <a:r>
              <a:rPr lang="en-US" b="1" dirty="0">
                <a:solidFill>
                  <a:schemeClr val="bg1"/>
                </a:solidFill>
                <a:latin typeface="Circular Std Book" panose="020B0604020101020102" pitchFamily="34" charset="0"/>
                <a:cs typeface="Circular Std Book" panose="020B0604020101020102" pitchFamily="34" charset="0"/>
              </a:rPr>
              <a:t> it, to </a:t>
            </a:r>
            <a:r>
              <a:rPr lang="en-US" b="1" dirty="0">
                <a:solidFill>
                  <a:srgbClr val="36B7B4"/>
                </a:solidFill>
                <a:latin typeface="Circular Std Book" panose="020B0604020101020102" pitchFamily="34" charset="0"/>
                <a:cs typeface="Circular Std Book" panose="020B0604020101020102" pitchFamily="34" charset="0"/>
              </a:rPr>
              <a:t>process</a:t>
            </a:r>
            <a:r>
              <a:rPr lang="en-US" b="1" dirty="0">
                <a:solidFill>
                  <a:schemeClr val="bg1"/>
                </a:solidFill>
                <a:latin typeface="Circular Std Book" panose="020B0604020101020102" pitchFamily="34" charset="0"/>
                <a:cs typeface="Circular Std Book" panose="020B0604020101020102" pitchFamily="34" charset="0"/>
              </a:rPr>
              <a:t> it, to </a:t>
            </a:r>
            <a:r>
              <a:rPr lang="en-US" b="1" dirty="0">
                <a:solidFill>
                  <a:srgbClr val="36B7B4"/>
                </a:solidFill>
                <a:latin typeface="Circular Std Book" panose="020B0604020101020102" pitchFamily="34" charset="0"/>
                <a:cs typeface="Circular Std Book" panose="020B0604020101020102" pitchFamily="34" charset="0"/>
              </a:rPr>
              <a:t>extract value </a:t>
            </a:r>
            <a:r>
              <a:rPr lang="en-US" b="1" dirty="0">
                <a:solidFill>
                  <a:schemeClr val="bg1"/>
                </a:solidFill>
                <a:latin typeface="Circular Std Book" panose="020B0604020101020102" pitchFamily="34" charset="0"/>
                <a:cs typeface="Circular Std Book" panose="020B0604020101020102" pitchFamily="34" charset="0"/>
              </a:rPr>
              <a:t>from it, to </a:t>
            </a:r>
            <a:r>
              <a:rPr lang="en-US" b="1" dirty="0">
                <a:solidFill>
                  <a:srgbClr val="36B7B4"/>
                </a:solidFill>
                <a:latin typeface="Circular Std Book" panose="020B0604020101020102" pitchFamily="34" charset="0"/>
                <a:cs typeface="Circular Std Book" panose="020B0604020101020102" pitchFamily="34" charset="0"/>
              </a:rPr>
              <a:t>visualize</a:t>
            </a:r>
            <a:r>
              <a:rPr lang="en-US" b="1" dirty="0">
                <a:solidFill>
                  <a:schemeClr val="bg1"/>
                </a:solidFill>
                <a:latin typeface="Circular Std Book" panose="020B0604020101020102" pitchFamily="34" charset="0"/>
                <a:cs typeface="Circular Std Book" panose="020B0604020101020102" pitchFamily="34" charset="0"/>
              </a:rPr>
              <a:t> it, to </a:t>
            </a:r>
            <a:r>
              <a:rPr lang="en-US" b="1" dirty="0">
                <a:solidFill>
                  <a:srgbClr val="36B7B4"/>
                </a:solidFill>
                <a:latin typeface="Circular Std Book" panose="020B0604020101020102" pitchFamily="34" charset="0"/>
                <a:cs typeface="Circular Std Book" panose="020B0604020101020102" pitchFamily="34" charset="0"/>
              </a:rPr>
              <a:t>communicate</a:t>
            </a:r>
            <a:r>
              <a:rPr lang="en-US" b="1" dirty="0">
                <a:solidFill>
                  <a:schemeClr val="bg1"/>
                </a:solidFill>
                <a:latin typeface="Circular Std Book" panose="020B0604020101020102" pitchFamily="34" charset="0"/>
                <a:cs typeface="Circular Std Book" panose="020B0604020101020102" pitchFamily="34" charset="0"/>
              </a:rPr>
              <a:t> it - that's going to be a hugely important skill in the next decades, ...because now we really do have essentially </a:t>
            </a:r>
            <a:r>
              <a:rPr lang="en-US" b="1" dirty="0">
                <a:solidFill>
                  <a:srgbClr val="36B7B4"/>
                </a:solidFill>
                <a:latin typeface="Circular Std Book" panose="020B0604020101020102" pitchFamily="34" charset="0"/>
                <a:cs typeface="Circular Std Book" panose="020B0604020101020102" pitchFamily="34" charset="0"/>
              </a:rPr>
              <a:t>free and ubiquitous data</a:t>
            </a:r>
            <a:r>
              <a:rPr lang="en-US" b="1" dirty="0">
                <a:solidFill>
                  <a:schemeClr val="bg1"/>
                </a:solidFill>
                <a:latin typeface="Circular Std Book" panose="020B0604020101020102" pitchFamily="34" charset="0"/>
                <a:cs typeface="Circular Std Book" panose="020B0604020101020102" pitchFamily="34" charset="0"/>
              </a:rPr>
              <a:t>."</a:t>
            </a:r>
            <a:endParaRPr lang="en-GB" dirty="0">
              <a:solidFill>
                <a:schemeClr val="bg1"/>
              </a:solidFill>
              <a:latin typeface="Circular Std Book" panose="020B0604020101020102" pitchFamily="34" charset="0"/>
              <a:cs typeface="Circular Std Book" panose="020B0604020101020102" pitchFamily="34" charset="0"/>
            </a:endParaRPr>
          </a:p>
        </p:txBody>
      </p:sp>
      <p:pic>
        <p:nvPicPr>
          <p:cNvPr id="1026" name="Picture 2">
            <a:extLst>
              <a:ext uri="{FF2B5EF4-FFF2-40B4-BE49-F238E27FC236}">
                <a16:creationId xmlns:a16="http://schemas.microsoft.com/office/drawing/2014/main" id="{701814C1-4F02-46BE-8474-2B3A685415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531" r="16209"/>
          <a:stretch/>
        </p:blipFill>
        <p:spPr bwMode="auto">
          <a:xfrm flipH="1">
            <a:off x="741485" y="1858804"/>
            <a:ext cx="2770749" cy="3599461"/>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306B020B-EEF0-4F45-A8F7-9DE8BCF9A17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90FCAE-95D1-470F-BBF3-A7303B6FB2E2}" type="slidenum">
              <a:rPr kumimoji="0" lang="en-GB" sz="1200" b="0" i="0" u="none" strike="noStrike" kern="1200" cap="none" spc="0" normalizeH="0" baseline="0" noProof="0" smtClean="0">
                <a:ln>
                  <a:noFill/>
                </a:ln>
                <a:solidFill>
                  <a:srgbClr val="0063A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srgbClr val="0063A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6991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3E90836E-E949-42CD-8C2E-DFE25836B5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28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67DE9C8C-B860-4B50-AC9A-91EAD1D298E4}"/>
              </a:ext>
            </a:extLst>
          </p:cNvPr>
          <p:cNvSpPr>
            <a:spLocks noGrp="1"/>
          </p:cNvSpPr>
          <p:nvPr>
            <p:ph type="title"/>
          </p:nvPr>
        </p:nvSpPr>
        <p:spPr>
          <a:xfrm>
            <a:off x="2578099" y="340080"/>
            <a:ext cx="9493251" cy="6117870"/>
          </a:xfrm>
          <a:solidFill>
            <a:srgbClr val="122B39"/>
          </a:solidFill>
        </p:spPr>
        <p:txBody>
          <a:bodyPr>
            <a:noAutofit/>
          </a:bodyPr>
          <a:lstStyle/>
          <a:p>
            <a:r>
              <a:rPr lang="en-GB" sz="10400" dirty="0">
                <a:solidFill>
                  <a:schemeClr val="bg1"/>
                </a:solidFill>
                <a:latin typeface="Circular Std Book" panose="020B0604020101020102" pitchFamily="34" charset="0"/>
                <a:cs typeface="Circular Std Book" panose="020B0604020101020102" pitchFamily="34" charset="0"/>
              </a:rPr>
              <a:t>Data</a:t>
            </a:r>
            <a:r>
              <a:rPr lang="en-GB" sz="14900" dirty="0">
                <a:solidFill>
                  <a:srgbClr val="F4C245"/>
                </a:solidFill>
                <a:latin typeface="Circular Std Book" panose="020B0604020101020102" pitchFamily="34" charset="0"/>
                <a:cs typeface="Circular Std Book" panose="020B0604020101020102" pitchFamily="34" charset="0"/>
              </a:rPr>
              <a:t>.</a:t>
            </a:r>
            <a:br>
              <a:rPr lang="en-GB" sz="14900" dirty="0">
                <a:solidFill>
                  <a:srgbClr val="F4C245"/>
                </a:solidFill>
                <a:latin typeface="Circular Std Book" panose="020B0604020101020102" pitchFamily="34" charset="0"/>
                <a:cs typeface="Circular Std Book" panose="020B0604020101020102" pitchFamily="34" charset="0"/>
              </a:rPr>
            </a:br>
            <a:r>
              <a:rPr lang="en-GB" sz="10400" dirty="0">
                <a:solidFill>
                  <a:schemeClr val="bg1"/>
                </a:solidFill>
                <a:latin typeface="Circular Std Book" panose="020B0604020101020102" pitchFamily="34" charset="0"/>
                <a:cs typeface="Circular Std Book" panose="020B0604020101020102" pitchFamily="34" charset="0"/>
              </a:rPr>
              <a:t>Information</a:t>
            </a:r>
            <a:r>
              <a:rPr lang="en-GB" sz="14900" dirty="0">
                <a:solidFill>
                  <a:srgbClr val="F4C245"/>
                </a:solidFill>
                <a:latin typeface="Circular Std Book" panose="020B0604020101020102" pitchFamily="34" charset="0"/>
                <a:cs typeface="Circular Std Book" panose="020B0604020101020102" pitchFamily="34" charset="0"/>
              </a:rPr>
              <a:t>.</a:t>
            </a:r>
            <a:br>
              <a:rPr lang="en-GB" sz="14900" dirty="0">
                <a:solidFill>
                  <a:srgbClr val="F4C245"/>
                </a:solidFill>
                <a:latin typeface="Circular Std Book" panose="020B0604020101020102" pitchFamily="34" charset="0"/>
                <a:cs typeface="Circular Std Book" panose="020B0604020101020102" pitchFamily="34" charset="0"/>
              </a:rPr>
            </a:br>
            <a:r>
              <a:rPr lang="en-GB" sz="10400" dirty="0">
                <a:solidFill>
                  <a:schemeClr val="bg1"/>
                </a:solidFill>
                <a:latin typeface="Circular Std Book" panose="020B0604020101020102" pitchFamily="34" charset="0"/>
                <a:cs typeface="Circular Std Book" panose="020B0604020101020102" pitchFamily="34" charset="0"/>
              </a:rPr>
              <a:t>Knowledge</a:t>
            </a:r>
            <a:r>
              <a:rPr lang="en-GB" sz="14900" dirty="0">
                <a:solidFill>
                  <a:srgbClr val="F4C245"/>
                </a:solidFill>
                <a:latin typeface="Circular Std Book" panose="020B0604020101020102" pitchFamily="34" charset="0"/>
                <a:cs typeface="Circular Std Book" panose="020B0604020101020102" pitchFamily="34" charset="0"/>
              </a:rPr>
              <a:t>.</a:t>
            </a:r>
            <a:endParaRPr lang="en-GB" sz="10400" dirty="0">
              <a:solidFill>
                <a:srgbClr val="F4C245"/>
              </a:solidFill>
              <a:latin typeface="Circular Std Book" panose="020B0604020101020102" pitchFamily="34" charset="0"/>
              <a:cs typeface="Circular Std Book" panose="020B0604020101020102" pitchFamily="34" charset="0"/>
            </a:endParaRPr>
          </a:p>
        </p:txBody>
      </p:sp>
      <p:pic>
        <p:nvPicPr>
          <p:cNvPr id="3076" name="Picture 4">
            <a:extLst>
              <a:ext uri="{FF2B5EF4-FFF2-40B4-BE49-F238E27FC236}">
                <a16:creationId xmlns:a16="http://schemas.microsoft.com/office/drawing/2014/main" id="{97269164-8376-4894-9D9A-50893112DF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55500" y="136525"/>
            <a:ext cx="1104900" cy="11049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1714A1BD-44B8-45DC-9C6C-3538C003023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90FCAE-95D1-470F-BBF3-A7303B6FB2E2}" type="slidenum">
              <a:rPr kumimoji="0" lang="en-GB" sz="1200" b="0" i="0" u="none" strike="noStrike" kern="1200" cap="none" spc="0" normalizeH="0" baseline="0" noProof="0" smtClean="0">
                <a:ln>
                  <a:noFill/>
                </a:ln>
                <a:solidFill>
                  <a:srgbClr val="0063A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srgbClr val="0063A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773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076"/>
                                        </p:tgtEl>
                                      </p:cBhvr>
                                    </p:animEffect>
                                    <p:set>
                                      <p:cBhvr>
                                        <p:cTn id="7" dur="1" fill="hold">
                                          <p:stCondLst>
                                            <p:cond delay="499"/>
                                          </p:stCondLst>
                                        </p:cTn>
                                        <p:tgtEl>
                                          <p:spTgt spid="30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FAEDE79A-AEA1-4284-A1E0-2986DAC985B6}"/>
              </a:ext>
            </a:extLst>
          </p:cNvPr>
          <p:cNvPicPr>
            <a:picLocks noChangeAspect="1" noChangeArrowheads="1"/>
          </p:cNvPicPr>
          <p:nvPr/>
        </p:nvPicPr>
        <p:blipFill>
          <a:blip r:embed="rId3">
            <a:clrChange>
              <a:clrFrom>
                <a:srgbClr val="4E4F53"/>
              </a:clrFrom>
              <a:clrTo>
                <a:srgbClr val="4E4F53">
                  <a:alpha val="0"/>
                </a:srgbClr>
              </a:clrTo>
            </a:clrChange>
            <a:extLst>
              <a:ext uri="{28A0092B-C50C-407E-A947-70E740481C1C}">
                <a14:useLocalDpi xmlns:a14="http://schemas.microsoft.com/office/drawing/2010/main" val="0"/>
              </a:ext>
            </a:extLst>
          </a:blip>
          <a:srcRect/>
          <a:stretch>
            <a:fillRect/>
          </a:stretch>
        </p:blipFill>
        <p:spPr bwMode="auto">
          <a:xfrm>
            <a:off x="1522667" y="271462"/>
            <a:ext cx="9330127" cy="606107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D58EFC0-422A-4FF3-89A8-6ED05A0958D2}"/>
              </a:ext>
            </a:extLst>
          </p:cNvPr>
          <p:cNvSpPr txBox="1"/>
          <p:nvPr/>
        </p:nvSpPr>
        <p:spPr>
          <a:xfrm>
            <a:off x="2892388" y="6389687"/>
            <a:ext cx="6407223"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https://medium.com/nightingale/the-cycle-of-encoding-and-decoding-f3ff17010631</a:t>
            </a:r>
          </a:p>
        </p:txBody>
      </p:sp>
      <p:pic>
        <p:nvPicPr>
          <p:cNvPr id="2050" name="Picture 2">
            <a:extLst>
              <a:ext uri="{FF2B5EF4-FFF2-40B4-BE49-F238E27FC236}">
                <a16:creationId xmlns:a16="http://schemas.microsoft.com/office/drawing/2014/main" id="{E0CFCA97-9228-4DCB-9A15-12D7EBB5AA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0849" y="5719011"/>
            <a:ext cx="914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595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383FA-EEB7-47D9-935D-7234D206AD1E}"/>
              </a:ext>
            </a:extLst>
          </p:cNvPr>
          <p:cNvSpPr>
            <a:spLocks noGrp="1"/>
          </p:cNvSpPr>
          <p:nvPr>
            <p:ph type="ctrTitle"/>
          </p:nvPr>
        </p:nvSpPr>
        <p:spPr>
          <a:xfrm>
            <a:off x="1387114" y="3225800"/>
            <a:ext cx="9144000" cy="2387600"/>
          </a:xfrm>
        </p:spPr>
        <p:txBody>
          <a:bodyPr/>
          <a:lstStyle/>
          <a:p>
            <a:pPr algn="l"/>
            <a:r>
              <a:rPr lang="en-GB" sz="7200" dirty="0">
                <a:solidFill>
                  <a:schemeClr val="bg1"/>
                </a:solidFill>
                <a:latin typeface="Circular Std Book" panose="020B0604020101020102" pitchFamily="34" charset="0"/>
                <a:cs typeface="Circular Std Book" panose="020B0604020101020102" pitchFamily="34" charset="0"/>
              </a:rPr>
              <a:t>visual language</a:t>
            </a:r>
            <a:r>
              <a:rPr lang="en-GB" sz="7200" dirty="0">
                <a:solidFill>
                  <a:srgbClr val="36B7B4"/>
                </a:solidFill>
                <a:latin typeface="Circular Std Book" panose="020B0604020101020102" pitchFamily="34" charset="0"/>
                <a:cs typeface="Circular Std Book" panose="020B0604020101020102" pitchFamily="34" charset="0"/>
              </a:rPr>
              <a:t>.</a:t>
            </a:r>
            <a:endParaRPr lang="en-GB" dirty="0">
              <a:solidFill>
                <a:srgbClr val="36B7B4"/>
              </a:solidFill>
              <a:latin typeface="Circular Std Book" panose="020B0604020101020102" pitchFamily="34" charset="0"/>
              <a:cs typeface="Circular Std Book" panose="020B0604020101020102" pitchFamily="34" charset="0"/>
            </a:endParaRPr>
          </a:p>
        </p:txBody>
      </p:sp>
      <p:pic>
        <p:nvPicPr>
          <p:cNvPr id="4" name="Picture 3">
            <a:extLst>
              <a:ext uri="{FF2B5EF4-FFF2-40B4-BE49-F238E27FC236}">
                <a16:creationId xmlns:a16="http://schemas.microsoft.com/office/drawing/2014/main" id="{C84A8548-2881-4873-8951-346CFE699F6F}"/>
              </a:ext>
            </a:extLst>
          </p:cNvPr>
          <p:cNvPicPr>
            <a:picLocks noChangeAspect="1"/>
          </p:cNvPicPr>
          <p:nvPr/>
        </p:nvPicPr>
        <p:blipFill>
          <a:blip r:embed="rId3"/>
          <a:stretch>
            <a:fillRect/>
          </a:stretch>
        </p:blipFill>
        <p:spPr>
          <a:xfrm>
            <a:off x="7581900" y="0"/>
            <a:ext cx="4610100" cy="4419600"/>
          </a:xfrm>
          <a:prstGeom prst="rect">
            <a:avLst/>
          </a:prstGeom>
        </p:spPr>
      </p:pic>
    </p:spTree>
    <p:extLst>
      <p:ext uri="{BB962C8B-B14F-4D97-AF65-F5344CB8AC3E}">
        <p14:creationId xmlns:p14="http://schemas.microsoft.com/office/powerpoint/2010/main" val="4016547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E2FE8-D24E-41DE-AA78-81A6ECA35759}"/>
              </a:ext>
            </a:extLst>
          </p:cNvPr>
          <p:cNvSpPr>
            <a:spLocks noGrp="1"/>
          </p:cNvSpPr>
          <p:nvPr>
            <p:ph type="title"/>
          </p:nvPr>
        </p:nvSpPr>
        <p:spPr>
          <a:xfrm>
            <a:off x="584127" y="340080"/>
            <a:ext cx="10515600" cy="1325563"/>
          </a:xfrm>
          <a:solidFill>
            <a:srgbClr val="122B39"/>
          </a:solidFill>
        </p:spPr>
        <p:txBody>
          <a:bodyPr>
            <a:normAutofit/>
          </a:bodyPr>
          <a:lstStyle/>
          <a:p>
            <a:r>
              <a:rPr lang="hu-HU" dirty="0">
                <a:solidFill>
                  <a:schemeClr val="bg1"/>
                </a:solidFill>
                <a:latin typeface="Circular Std Book" panose="020B0604020101020102" pitchFamily="34" charset="0"/>
                <a:cs typeface="Circular Std Book" panose="020B0604020101020102" pitchFamily="34" charset="0"/>
              </a:rPr>
              <a:t>Visual </a:t>
            </a:r>
            <a:r>
              <a:rPr lang="hu-HU" dirty="0" err="1">
                <a:solidFill>
                  <a:schemeClr val="bg1"/>
                </a:solidFill>
                <a:latin typeface="Circular Std Book" panose="020B0604020101020102" pitchFamily="34" charset="0"/>
                <a:cs typeface="Circular Std Book" panose="020B0604020101020102" pitchFamily="34" charset="0"/>
              </a:rPr>
              <a:t>language</a:t>
            </a:r>
            <a:r>
              <a:rPr lang="hu-HU" dirty="0">
                <a:solidFill>
                  <a:schemeClr val="bg1"/>
                </a:solidFill>
                <a:latin typeface="Circular Std Book" panose="020B0604020101020102" pitchFamily="34" charset="0"/>
                <a:cs typeface="Circular Std Book" panose="020B0604020101020102" pitchFamily="34" charset="0"/>
              </a:rPr>
              <a:t> is a </a:t>
            </a:r>
            <a:r>
              <a:rPr lang="hu-HU" dirty="0" err="1">
                <a:solidFill>
                  <a:schemeClr val="bg1"/>
                </a:solidFill>
                <a:latin typeface="Circular Std Book" panose="020B0604020101020102" pitchFamily="34" charset="0"/>
                <a:cs typeface="Circular Std Book" panose="020B0604020101020102" pitchFamily="34" charset="0"/>
              </a:rPr>
              <a:t>sign</a:t>
            </a:r>
            <a:r>
              <a:rPr lang="hu-HU" dirty="0">
                <a:solidFill>
                  <a:schemeClr val="bg1"/>
                </a:solidFill>
                <a:latin typeface="Circular Std Book" panose="020B0604020101020102" pitchFamily="34" charset="0"/>
                <a:cs typeface="Circular Std Book" panose="020B0604020101020102" pitchFamily="34" charset="0"/>
              </a:rPr>
              <a:t> </a:t>
            </a:r>
            <a:r>
              <a:rPr lang="hu-HU" dirty="0" err="1">
                <a:solidFill>
                  <a:schemeClr val="bg1"/>
                </a:solidFill>
                <a:latin typeface="Circular Std Book" panose="020B0604020101020102" pitchFamily="34" charset="0"/>
                <a:cs typeface="Circular Std Book" panose="020B0604020101020102" pitchFamily="34" charset="0"/>
              </a:rPr>
              <a:t>system</a:t>
            </a:r>
            <a:r>
              <a:rPr lang="en-GB" sz="5400" dirty="0">
                <a:solidFill>
                  <a:srgbClr val="F4C245"/>
                </a:solidFill>
                <a:latin typeface="Circular Std Book" panose="020B0604020101020102" pitchFamily="34" charset="0"/>
                <a:cs typeface="Circular Std Book" panose="020B0604020101020102" pitchFamily="34" charset="0"/>
              </a:rPr>
              <a:t>.</a:t>
            </a:r>
            <a:endParaRPr lang="en-GB" dirty="0">
              <a:solidFill>
                <a:srgbClr val="F4C245"/>
              </a:solidFill>
              <a:latin typeface="Circular Std Book" panose="020B0604020101020102" pitchFamily="34" charset="0"/>
              <a:cs typeface="Circular Std Book" panose="020B0604020101020102" pitchFamily="34" charset="0"/>
            </a:endParaRPr>
          </a:p>
        </p:txBody>
      </p:sp>
      <p:sp>
        <p:nvSpPr>
          <p:cNvPr id="3" name="Content Placeholder 2">
            <a:extLst>
              <a:ext uri="{FF2B5EF4-FFF2-40B4-BE49-F238E27FC236}">
                <a16:creationId xmlns:a16="http://schemas.microsoft.com/office/drawing/2014/main" id="{0C9B5234-01FB-4BC1-8F08-B28C710CCE0E}"/>
              </a:ext>
            </a:extLst>
          </p:cNvPr>
          <p:cNvSpPr>
            <a:spLocks noGrp="1"/>
          </p:cNvSpPr>
          <p:nvPr>
            <p:ph idx="1"/>
          </p:nvPr>
        </p:nvSpPr>
        <p:spPr>
          <a:xfrm>
            <a:off x="584127" y="1690519"/>
            <a:ext cx="11056678" cy="4434187"/>
          </a:xfrm>
        </p:spPr>
        <p:txBody>
          <a:bodyPr>
            <a:normAutofit/>
          </a:bodyPr>
          <a:lstStyle/>
          <a:p>
            <a:pPr>
              <a:lnSpc>
                <a:spcPct val="150000"/>
              </a:lnSpc>
            </a:pPr>
            <a:r>
              <a:rPr lang="hu-HU" dirty="0" err="1">
                <a:solidFill>
                  <a:schemeClr val="bg1"/>
                </a:solidFill>
                <a:latin typeface="Circular Std Book" panose="020B0604020101020102" pitchFamily="34" charset="0"/>
                <a:cs typeface="Circular Std Book" panose="020B0604020101020102" pitchFamily="34" charset="0"/>
              </a:rPr>
              <a:t>Images</a:t>
            </a:r>
            <a:r>
              <a:rPr lang="hu-HU" dirty="0">
                <a:solidFill>
                  <a:schemeClr val="bg1"/>
                </a:solidFill>
                <a:latin typeface="Circular Std Book" panose="020B0604020101020102" pitchFamily="34" charset="0"/>
                <a:cs typeface="Circular Std Book" panose="020B0604020101020102" pitchFamily="34" charset="0"/>
              </a:rPr>
              <a:t> </a:t>
            </a:r>
            <a:r>
              <a:rPr lang="hu-HU" dirty="0" err="1">
                <a:solidFill>
                  <a:schemeClr val="bg1"/>
                </a:solidFill>
                <a:latin typeface="Circular Std Book" panose="020B0604020101020102" pitchFamily="34" charset="0"/>
                <a:cs typeface="Circular Std Book" panose="020B0604020101020102" pitchFamily="34" charset="0"/>
              </a:rPr>
              <a:t>perceived</a:t>
            </a:r>
            <a:r>
              <a:rPr lang="hu-HU" dirty="0">
                <a:solidFill>
                  <a:schemeClr val="bg1"/>
                </a:solidFill>
                <a:latin typeface="Circular Std Book" panose="020B0604020101020102" pitchFamily="34" charset="0"/>
                <a:cs typeface="Circular Std Book" panose="020B0604020101020102" pitchFamily="34" charset="0"/>
              </a:rPr>
              <a:t> </a:t>
            </a:r>
            <a:r>
              <a:rPr lang="hu-HU" dirty="0" err="1">
                <a:solidFill>
                  <a:schemeClr val="bg1"/>
                </a:solidFill>
                <a:latin typeface="Circular Std Book" panose="020B0604020101020102" pitchFamily="34" charset="0"/>
                <a:cs typeface="Circular Std Book" panose="020B0604020101020102" pitchFamily="34" charset="0"/>
              </a:rPr>
              <a:t>as</a:t>
            </a:r>
            <a:r>
              <a:rPr lang="hu-HU" dirty="0">
                <a:solidFill>
                  <a:schemeClr val="bg1"/>
                </a:solidFill>
                <a:latin typeface="Circular Std Book" panose="020B0604020101020102" pitchFamily="34" charset="0"/>
                <a:cs typeface="Circular Std Book" panose="020B0604020101020102" pitchFamily="34" charset="0"/>
              </a:rPr>
              <a:t> a </a:t>
            </a:r>
            <a:r>
              <a:rPr lang="hu-HU" dirty="0" err="1">
                <a:solidFill>
                  <a:srgbClr val="36B7B4"/>
                </a:solidFill>
                <a:latin typeface="Circular Std Book" panose="020B0604020101020102" pitchFamily="34" charset="0"/>
                <a:cs typeface="Circular Std Book" panose="020B0604020101020102" pitchFamily="34" charset="0"/>
              </a:rPr>
              <a:t>set</a:t>
            </a:r>
            <a:r>
              <a:rPr lang="hu-HU" dirty="0">
                <a:solidFill>
                  <a:srgbClr val="36B7B4"/>
                </a:solidFill>
                <a:latin typeface="Circular Std Book" panose="020B0604020101020102" pitchFamily="34" charset="0"/>
                <a:cs typeface="Circular Std Book" panose="020B0604020101020102" pitchFamily="34" charset="0"/>
              </a:rPr>
              <a:t> of </a:t>
            </a:r>
            <a:r>
              <a:rPr lang="hu-HU" dirty="0" err="1">
                <a:solidFill>
                  <a:srgbClr val="36B7B4"/>
                </a:solidFill>
                <a:latin typeface="Circular Std Book" panose="020B0604020101020102" pitchFamily="34" charset="0"/>
                <a:cs typeface="Circular Std Book" panose="020B0604020101020102" pitchFamily="34" charset="0"/>
              </a:rPr>
              <a:t>signs</a:t>
            </a:r>
            <a:r>
              <a:rPr lang="en-GB" dirty="0">
                <a:solidFill>
                  <a:schemeClr val="bg1"/>
                </a:solidFill>
                <a:latin typeface="Circular Std Book" panose="020B0604020101020102" pitchFamily="34" charset="0"/>
                <a:cs typeface="Circular Std Book" panose="020B0604020101020102" pitchFamily="34" charset="0"/>
              </a:rPr>
              <a:t>. </a:t>
            </a:r>
            <a:endParaRPr lang="hu-HU" dirty="0">
              <a:solidFill>
                <a:schemeClr val="bg1"/>
              </a:solidFill>
              <a:latin typeface="Circular Std Book" panose="020B0604020101020102" pitchFamily="34" charset="0"/>
              <a:cs typeface="Circular Std Book" panose="020B0604020101020102" pitchFamily="34" charset="0"/>
            </a:endParaRPr>
          </a:p>
          <a:p>
            <a:pPr>
              <a:lnSpc>
                <a:spcPct val="150000"/>
              </a:lnSpc>
            </a:pPr>
            <a:r>
              <a:rPr lang="hu-HU" dirty="0" err="1">
                <a:solidFill>
                  <a:srgbClr val="36B7B4"/>
                </a:solidFill>
                <a:latin typeface="Circular Std Book" panose="020B0604020101020102" pitchFamily="34" charset="0"/>
                <a:cs typeface="Circular Std Book" panose="020B0604020101020102" pitchFamily="34" charset="0"/>
              </a:rPr>
              <a:t>Sender</a:t>
            </a:r>
            <a:r>
              <a:rPr lang="hu-HU" dirty="0">
                <a:solidFill>
                  <a:schemeClr val="bg1"/>
                </a:solidFill>
                <a:latin typeface="Circular Std Book" panose="020B0604020101020102" pitchFamily="34" charset="0"/>
                <a:cs typeface="Circular Std Book" panose="020B0604020101020102" pitchFamily="34" charset="0"/>
              </a:rPr>
              <a:t> </a:t>
            </a:r>
            <a:r>
              <a:rPr lang="hu-HU" dirty="0" err="1">
                <a:solidFill>
                  <a:schemeClr val="bg1"/>
                </a:solidFill>
                <a:latin typeface="Circular Std Book" panose="020B0604020101020102" pitchFamily="34" charset="0"/>
                <a:cs typeface="Circular Std Book" panose="020B0604020101020102" pitchFamily="34" charset="0"/>
              </a:rPr>
              <a:t>encodes</a:t>
            </a:r>
            <a:r>
              <a:rPr lang="hu-HU" dirty="0">
                <a:solidFill>
                  <a:schemeClr val="bg1"/>
                </a:solidFill>
                <a:latin typeface="Circular Std Book" panose="020B0604020101020102" pitchFamily="34" charset="0"/>
                <a:cs typeface="Circular Std Book" panose="020B0604020101020102" pitchFamily="34" charset="0"/>
              </a:rPr>
              <a:t> </a:t>
            </a:r>
            <a:r>
              <a:rPr lang="hu-HU" dirty="0" err="1">
                <a:solidFill>
                  <a:schemeClr val="bg1"/>
                </a:solidFill>
                <a:latin typeface="Circular Std Book" panose="020B0604020101020102" pitchFamily="34" charset="0"/>
                <a:cs typeface="Circular Std Book" panose="020B0604020101020102" pitchFamily="34" charset="0"/>
              </a:rPr>
              <a:t>information</a:t>
            </a:r>
            <a:r>
              <a:rPr lang="hu-HU" dirty="0">
                <a:solidFill>
                  <a:schemeClr val="bg1"/>
                </a:solidFill>
                <a:latin typeface="Circular Std Book" panose="020B0604020101020102" pitchFamily="34" charset="0"/>
                <a:cs typeface="Circular Std Book" panose="020B0604020101020102" pitchFamily="34" charset="0"/>
              </a:rPr>
              <a:t> in </a:t>
            </a:r>
            <a:r>
              <a:rPr lang="hu-HU" dirty="0" err="1">
                <a:solidFill>
                  <a:schemeClr val="bg1"/>
                </a:solidFill>
                <a:latin typeface="Circular Std Book" panose="020B0604020101020102" pitchFamily="34" charset="0"/>
                <a:cs typeface="Circular Std Book" panose="020B0604020101020102" pitchFamily="34" charset="0"/>
              </a:rPr>
              <a:t>signs</a:t>
            </a:r>
            <a:r>
              <a:rPr lang="hu-HU" dirty="0">
                <a:solidFill>
                  <a:schemeClr val="bg1"/>
                </a:solidFill>
                <a:latin typeface="Circular Std Book" panose="020B0604020101020102" pitchFamily="34" charset="0"/>
                <a:cs typeface="Circular Std Book" panose="020B0604020101020102" pitchFamily="34" charset="0"/>
              </a:rPr>
              <a:t>.</a:t>
            </a:r>
          </a:p>
          <a:p>
            <a:pPr>
              <a:lnSpc>
                <a:spcPct val="150000"/>
              </a:lnSpc>
            </a:pPr>
            <a:r>
              <a:rPr lang="hu-HU" dirty="0" err="1">
                <a:solidFill>
                  <a:srgbClr val="36B7B4"/>
                </a:solidFill>
                <a:latin typeface="Circular Std Book" panose="020B0604020101020102" pitchFamily="34" charset="0"/>
                <a:cs typeface="Circular Std Book" panose="020B0604020101020102" pitchFamily="34" charset="0"/>
              </a:rPr>
              <a:t>Receiver</a:t>
            </a:r>
            <a:r>
              <a:rPr lang="hu-HU" dirty="0">
                <a:solidFill>
                  <a:srgbClr val="36B7B4"/>
                </a:solidFill>
                <a:latin typeface="Circular Std Book" panose="020B0604020101020102" pitchFamily="34" charset="0"/>
                <a:cs typeface="Circular Std Book" panose="020B0604020101020102" pitchFamily="34" charset="0"/>
              </a:rPr>
              <a:t> </a:t>
            </a:r>
            <a:r>
              <a:rPr lang="hu-HU" dirty="0" err="1">
                <a:solidFill>
                  <a:schemeClr val="bg1"/>
                </a:solidFill>
                <a:latin typeface="Circular Std Book" panose="020B0604020101020102" pitchFamily="34" charset="0"/>
                <a:cs typeface="Circular Std Book" panose="020B0604020101020102" pitchFamily="34" charset="0"/>
              </a:rPr>
              <a:t>decodes</a:t>
            </a:r>
            <a:r>
              <a:rPr lang="hu-HU" dirty="0">
                <a:solidFill>
                  <a:schemeClr val="bg1"/>
                </a:solidFill>
                <a:latin typeface="Circular Std Book" panose="020B0604020101020102" pitchFamily="34" charset="0"/>
                <a:cs typeface="Circular Std Book" panose="020B0604020101020102" pitchFamily="34" charset="0"/>
              </a:rPr>
              <a:t> </a:t>
            </a:r>
            <a:r>
              <a:rPr lang="hu-HU" dirty="0" err="1">
                <a:solidFill>
                  <a:schemeClr val="bg1"/>
                </a:solidFill>
                <a:latin typeface="Circular Std Book" panose="020B0604020101020102" pitchFamily="34" charset="0"/>
                <a:cs typeface="Circular Std Book" panose="020B0604020101020102" pitchFamily="34" charset="0"/>
              </a:rPr>
              <a:t>information</a:t>
            </a:r>
            <a:r>
              <a:rPr lang="hu-HU" dirty="0">
                <a:solidFill>
                  <a:schemeClr val="bg1"/>
                </a:solidFill>
                <a:latin typeface="Circular Std Book" panose="020B0604020101020102" pitchFamily="34" charset="0"/>
                <a:cs typeface="Circular Std Book" panose="020B0604020101020102" pitchFamily="34" charset="0"/>
              </a:rPr>
              <a:t> </a:t>
            </a:r>
            <a:r>
              <a:rPr lang="hu-HU" dirty="0" err="1">
                <a:solidFill>
                  <a:schemeClr val="bg1"/>
                </a:solidFill>
                <a:latin typeface="Circular Std Book" panose="020B0604020101020102" pitchFamily="34" charset="0"/>
                <a:cs typeface="Circular Std Book" panose="020B0604020101020102" pitchFamily="34" charset="0"/>
              </a:rPr>
              <a:t>from</a:t>
            </a:r>
            <a:r>
              <a:rPr lang="hu-HU" dirty="0">
                <a:solidFill>
                  <a:schemeClr val="bg1"/>
                </a:solidFill>
                <a:latin typeface="Circular Std Book" panose="020B0604020101020102" pitchFamily="34" charset="0"/>
                <a:cs typeface="Circular Std Book" panose="020B0604020101020102" pitchFamily="34" charset="0"/>
              </a:rPr>
              <a:t> </a:t>
            </a:r>
            <a:r>
              <a:rPr lang="hu-HU" dirty="0" err="1">
                <a:solidFill>
                  <a:schemeClr val="bg1"/>
                </a:solidFill>
                <a:latin typeface="Circular Std Book" panose="020B0604020101020102" pitchFamily="34" charset="0"/>
                <a:cs typeface="Circular Std Book" panose="020B0604020101020102" pitchFamily="34" charset="0"/>
              </a:rPr>
              <a:t>signs</a:t>
            </a:r>
            <a:r>
              <a:rPr lang="hu-HU" dirty="0">
                <a:solidFill>
                  <a:schemeClr val="bg1"/>
                </a:solidFill>
                <a:latin typeface="Circular Std Book" panose="020B0604020101020102" pitchFamily="34" charset="0"/>
                <a:cs typeface="Circular Std Book" panose="020B0604020101020102" pitchFamily="34" charset="0"/>
              </a:rPr>
              <a:t>.</a:t>
            </a:r>
          </a:p>
          <a:p>
            <a:pPr>
              <a:lnSpc>
                <a:spcPct val="150000"/>
              </a:lnSpc>
            </a:pPr>
            <a:r>
              <a:rPr lang="en-US" dirty="0">
                <a:solidFill>
                  <a:schemeClr val="bg1"/>
                </a:solidFill>
                <a:latin typeface="Circular Std Book" panose="020B0604020101020102" pitchFamily="34" charset="0"/>
                <a:cs typeface="Circular Std Book" panose="020B0604020101020102" pitchFamily="34" charset="0"/>
              </a:rPr>
              <a:t>In his foreword to the 1983 English translation Howard </a:t>
            </a:r>
            <a:r>
              <a:rPr lang="en-US" dirty="0" err="1">
                <a:solidFill>
                  <a:schemeClr val="bg1"/>
                </a:solidFill>
                <a:latin typeface="Circular Std Book" panose="020B0604020101020102" pitchFamily="34" charset="0"/>
                <a:cs typeface="Circular Std Book" panose="020B0604020101020102" pitchFamily="34" charset="0"/>
              </a:rPr>
              <a:t>Wainer</a:t>
            </a:r>
            <a:r>
              <a:rPr lang="en-US" dirty="0">
                <a:solidFill>
                  <a:schemeClr val="bg1"/>
                </a:solidFill>
                <a:latin typeface="Circular Std Book" panose="020B0604020101020102" pitchFamily="34" charset="0"/>
                <a:cs typeface="Circular Std Book" panose="020B0604020101020102" pitchFamily="34" charset="0"/>
              </a:rPr>
              <a:t> called </a:t>
            </a:r>
            <a:r>
              <a:rPr lang="en-US" dirty="0" err="1">
                <a:solidFill>
                  <a:schemeClr val="bg1"/>
                </a:solidFill>
                <a:latin typeface="Circular Std Book" panose="020B0604020101020102" pitchFamily="34" charset="0"/>
                <a:cs typeface="Circular Std Book" panose="020B0604020101020102" pitchFamily="34" charset="0"/>
              </a:rPr>
              <a:t>Bertin's</a:t>
            </a:r>
            <a:r>
              <a:rPr lang="en-US" dirty="0">
                <a:solidFill>
                  <a:schemeClr val="bg1"/>
                </a:solidFill>
                <a:latin typeface="Circular Std Book" panose="020B0604020101020102" pitchFamily="34" charset="0"/>
                <a:cs typeface="Circular Std Book" panose="020B0604020101020102" pitchFamily="34" charset="0"/>
              </a:rPr>
              <a:t> work, </a:t>
            </a:r>
            <a:r>
              <a:rPr lang="en-US" dirty="0">
                <a:solidFill>
                  <a:srgbClr val="F4C245"/>
                </a:solidFill>
                <a:latin typeface="Circular Std Book" panose="020B0604020101020102" pitchFamily="34" charset="0"/>
                <a:cs typeface="Circular Std Book" panose="020B0604020101020102" pitchFamily="34" charset="0"/>
              </a:rPr>
              <a:t>the most important work on graphics since the publication of Playfair's Atlas</a:t>
            </a:r>
            <a:endParaRPr lang="en-GB" dirty="0">
              <a:solidFill>
                <a:srgbClr val="F4C245"/>
              </a:solidFill>
              <a:latin typeface="Circular Std Book" panose="020B0604020101020102" pitchFamily="34" charset="0"/>
              <a:cs typeface="Circular Std Book" panose="020B0604020101020102" pitchFamily="34" charset="0"/>
            </a:endParaRPr>
          </a:p>
        </p:txBody>
      </p:sp>
      <p:sp>
        <p:nvSpPr>
          <p:cNvPr id="5" name="Slide Number Placeholder 4">
            <a:extLst>
              <a:ext uri="{FF2B5EF4-FFF2-40B4-BE49-F238E27FC236}">
                <a16:creationId xmlns:a16="http://schemas.microsoft.com/office/drawing/2014/main" id="{2118642C-7EAB-4EF1-9637-2691F2D23F2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90FCAE-95D1-470F-BBF3-A7303B6FB2E2}" type="slidenum">
              <a:rPr kumimoji="0" lang="en-GB" sz="1200" b="0" i="0" u="none" strike="noStrike" kern="1200" cap="none" spc="0" normalizeH="0" baseline="0" noProof="0" smtClean="0">
                <a:ln>
                  <a:noFill/>
                </a:ln>
                <a:solidFill>
                  <a:srgbClr val="0063A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srgbClr val="0063AF"/>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FB307456-EF09-48F2-AEC8-8DD8BA8F687E}"/>
              </a:ext>
            </a:extLst>
          </p:cNvPr>
          <p:cNvSpPr txBox="1"/>
          <p:nvPr/>
        </p:nvSpPr>
        <p:spPr>
          <a:xfrm>
            <a:off x="584127" y="6210144"/>
            <a:ext cx="705651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hu-HU" sz="1400" b="0" i="0" u="none" strike="noStrike" kern="1200" cap="none" spc="0" normalizeH="0" baseline="0" noProof="0" dirty="0">
                <a:ln>
                  <a:noFill/>
                </a:ln>
                <a:solidFill>
                  <a:prstClr val="white"/>
                </a:solidFill>
                <a:effectLst/>
                <a:uLnTx/>
                <a:uFillTx/>
                <a:latin typeface="Calibri" panose="020F0502020204030204"/>
                <a:ea typeface="+mn-ea"/>
                <a:cs typeface="+mn-cs"/>
              </a:rPr>
              <a:t>Jacques </a:t>
            </a:r>
            <a:r>
              <a:rPr kumimoji="0" lang="hu-HU" sz="1400" b="0" i="0" u="none" strike="noStrike" kern="1200" cap="none" spc="0" normalizeH="0" baseline="0" noProof="0" dirty="0" err="1">
                <a:ln>
                  <a:noFill/>
                </a:ln>
                <a:solidFill>
                  <a:prstClr val="white"/>
                </a:solidFill>
                <a:effectLst/>
                <a:uLnTx/>
                <a:uFillTx/>
                <a:latin typeface="Calibri" panose="020F0502020204030204"/>
                <a:ea typeface="+mn-ea"/>
                <a:cs typeface="+mn-cs"/>
              </a:rPr>
              <a:t>Bertin</a:t>
            </a:r>
            <a:r>
              <a:rPr kumimoji="0" lang="hu-HU" sz="14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hu-HU" sz="1400" b="0" i="0" u="none" strike="noStrike" kern="1200" cap="none" spc="0" normalizeH="0" baseline="0" noProof="0" dirty="0" err="1">
                <a:ln>
                  <a:noFill/>
                </a:ln>
                <a:solidFill>
                  <a:prstClr val="white"/>
                </a:solidFill>
                <a:effectLst/>
                <a:uLnTx/>
                <a:uFillTx/>
                <a:latin typeface="Calibri" panose="020F0502020204030204"/>
                <a:ea typeface="+mn-ea"/>
                <a:cs typeface="+mn-cs"/>
              </a:rPr>
              <a:t>Semiologie</a:t>
            </a:r>
            <a:r>
              <a:rPr kumimoji="0" lang="hu-HU" sz="14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hu-HU" sz="1400" b="0" i="0" u="none" strike="noStrike" kern="1200" cap="none" spc="0" normalizeH="0" baseline="0" noProof="0" dirty="0" err="1">
                <a:ln>
                  <a:noFill/>
                </a:ln>
                <a:solidFill>
                  <a:prstClr val="white"/>
                </a:solidFill>
                <a:effectLst/>
                <a:uLnTx/>
                <a:uFillTx/>
                <a:latin typeface="Calibri" panose="020F0502020204030204"/>
                <a:ea typeface="+mn-ea"/>
                <a:cs typeface="+mn-cs"/>
              </a:rPr>
              <a:t>Graphique</a:t>
            </a:r>
            <a:r>
              <a:rPr kumimoji="0" lang="hu-HU" sz="1400" b="0" i="0" u="none" strike="noStrike" kern="1200" cap="none" spc="0" normalizeH="0" baseline="0" noProof="0" dirty="0">
                <a:ln>
                  <a:noFill/>
                </a:ln>
                <a:solidFill>
                  <a:prstClr val="white"/>
                </a:solidFill>
                <a:effectLst/>
                <a:uLnTx/>
                <a:uFillTx/>
                <a:latin typeface="Calibri" panose="020F0502020204030204"/>
                <a:ea typeface="+mn-ea"/>
                <a:cs typeface="+mn-cs"/>
              </a:rPr>
              <a:t>, 1967</a:t>
            </a:r>
            <a:endPar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28" name="Picture 4">
            <a:extLst>
              <a:ext uri="{FF2B5EF4-FFF2-40B4-BE49-F238E27FC236}">
                <a16:creationId xmlns:a16="http://schemas.microsoft.com/office/drawing/2014/main" id="{30074E26-7316-43C4-8F10-3DD13288FA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2461" y="733294"/>
            <a:ext cx="1930317" cy="2596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8001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E2FE8-D24E-41DE-AA78-81A6ECA35759}"/>
              </a:ext>
            </a:extLst>
          </p:cNvPr>
          <p:cNvSpPr>
            <a:spLocks noGrp="1"/>
          </p:cNvSpPr>
          <p:nvPr>
            <p:ph type="title"/>
          </p:nvPr>
        </p:nvSpPr>
        <p:spPr>
          <a:xfrm>
            <a:off x="584127" y="340080"/>
            <a:ext cx="10515600" cy="1325563"/>
          </a:xfrm>
          <a:solidFill>
            <a:srgbClr val="122B39"/>
          </a:solidFill>
        </p:spPr>
        <p:txBody>
          <a:bodyPr>
            <a:normAutofit/>
          </a:bodyPr>
          <a:lstStyle/>
          <a:p>
            <a:r>
              <a:rPr lang="hu-HU" dirty="0">
                <a:solidFill>
                  <a:schemeClr val="bg1"/>
                </a:solidFill>
                <a:latin typeface="Circular Std Book" panose="020B0604020101020102" pitchFamily="34" charset="0"/>
                <a:cs typeface="Circular Std Book" panose="020B0604020101020102" pitchFamily="34" charset="0"/>
              </a:rPr>
              <a:t>Visual </a:t>
            </a:r>
            <a:r>
              <a:rPr lang="hu-HU" dirty="0" err="1">
                <a:solidFill>
                  <a:schemeClr val="bg1"/>
                </a:solidFill>
                <a:latin typeface="Circular Std Book" panose="020B0604020101020102" pitchFamily="34" charset="0"/>
                <a:cs typeface="Circular Std Book" panose="020B0604020101020102" pitchFamily="34" charset="0"/>
              </a:rPr>
              <a:t>language</a:t>
            </a:r>
            <a:r>
              <a:rPr lang="hu-HU" dirty="0">
                <a:solidFill>
                  <a:schemeClr val="bg1"/>
                </a:solidFill>
                <a:latin typeface="Circular Std Book" panose="020B0604020101020102" pitchFamily="34" charset="0"/>
                <a:cs typeface="Circular Std Book" panose="020B0604020101020102" pitchFamily="34" charset="0"/>
              </a:rPr>
              <a:t> is a </a:t>
            </a:r>
            <a:r>
              <a:rPr lang="hu-HU" dirty="0" err="1">
                <a:solidFill>
                  <a:schemeClr val="bg1"/>
                </a:solidFill>
                <a:latin typeface="Circular Std Book" panose="020B0604020101020102" pitchFamily="34" charset="0"/>
                <a:cs typeface="Circular Std Book" panose="020B0604020101020102" pitchFamily="34" charset="0"/>
              </a:rPr>
              <a:t>sign</a:t>
            </a:r>
            <a:r>
              <a:rPr lang="hu-HU" dirty="0">
                <a:solidFill>
                  <a:schemeClr val="bg1"/>
                </a:solidFill>
                <a:latin typeface="Circular Std Book" panose="020B0604020101020102" pitchFamily="34" charset="0"/>
                <a:cs typeface="Circular Std Book" panose="020B0604020101020102" pitchFamily="34" charset="0"/>
              </a:rPr>
              <a:t> </a:t>
            </a:r>
            <a:r>
              <a:rPr lang="hu-HU" dirty="0" err="1">
                <a:solidFill>
                  <a:schemeClr val="bg1"/>
                </a:solidFill>
                <a:latin typeface="Circular Std Book" panose="020B0604020101020102" pitchFamily="34" charset="0"/>
                <a:cs typeface="Circular Std Book" panose="020B0604020101020102" pitchFamily="34" charset="0"/>
              </a:rPr>
              <a:t>system</a:t>
            </a:r>
            <a:r>
              <a:rPr lang="en-GB" sz="5400" dirty="0">
                <a:solidFill>
                  <a:srgbClr val="F4C245"/>
                </a:solidFill>
                <a:latin typeface="Circular Std Book" panose="020B0604020101020102" pitchFamily="34" charset="0"/>
                <a:cs typeface="Circular Std Book" panose="020B0604020101020102" pitchFamily="34" charset="0"/>
              </a:rPr>
              <a:t>.</a:t>
            </a:r>
            <a:endParaRPr lang="en-GB" dirty="0">
              <a:solidFill>
                <a:srgbClr val="F4C245"/>
              </a:solidFill>
              <a:latin typeface="Circular Std Book" panose="020B0604020101020102" pitchFamily="34" charset="0"/>
              <a:cs typeface="Circular Std Book" panose="020B0604020101020102" pitchFamily="34" charset="0"/>
            </a:endParaRPr>
          </a:p>
        </p:txBody>
      </p:sp>
      <p:sp>
        <p:nvSpPr>
          <p:cNvPr id="5" name="Slide Number Placeholder 4">
            <a:extLst>
              <a:ext uri="{FF2B5EF4-FFF2-40B4-BE49-F238E27FC236}">
                <a16:creationId xmlns:a16="http://schemas.microsoft.com/office/drawing/2014/main" id="{2118642C-7EAB-4EF1-9637-2691F2D23F2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90FCAE-95D1-470F-BBF3-A7303B6FB2E2}" type="slidenum">
              <a:rPr kumimoji="0" lang="en-GB" sz="1200" b="0" i="0" u="none" strike="noStrike" kern="1200" cap="none" spc="0" normalizeH="0" baseline="0" noProof="0" smtClean="0">
                <a:ln>
                  <a:noFill/>
                </a:ln>
                <a:solidFill>
                  <a:srgbClr val="0063A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srgbClr val="0063AF"/>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FB307456-EF09-48F2-AEC8-8DD8BA8F687E}"/>
              </a:ext>
            </a:extLst>
          </p:cNvPr>
          <p:cNvSpPr txBox="1"/>
          <p:nvPr/>
        </p:nvSpPr>
        <p:spPr>
          <a:xfrm>
            <a:off x="584127" y="6210144"/>
            <a:ext cx="10892414"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hu-HU" sz="1400" b="0" i="0" u="none" strike="noStrike" kern="1200" cap="none" spc="0" normalizeH="0" baseline="0" noProof="0" dirty="0">
                <a:ln>
                  <a:noFill/>
                </a:ln>
                <a:solidFill>
                  <a:prstClr val="white"/>
                </a:solidFill>
                <a:effectLst/>
                <a:uLnTx/>
                <a:uFillTx/>
                <a:latin typeface="Calibri" panose="020F0502020204030204"/>
                <a:ea typeface="+mn-ea"/>
                <a:cs typeface="+mn-cs"/>
              </a:rPr>
              <a:t>William Playfair, </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The </a:t>
            </a:r>
            <a:r>
              <a:rPr kumimoji="0" lang="en-US" sz="1400" b="0" i="0" u="none" strike="noStrike" kern="1200" cap="none" spc="0" normalizeH="0" baseline="0" noProof="0" dirty="0" err="1">
                <a:ln>
                  <a:noFill/>
                </a:ln>
                <a:solidFill>
                  <a:prstClr val="white"/>
                </a:solidFill>
                <a:effectLst/>
                <a:uLnTx/>
                <a:uFillTx/>
                <a:latin typeface="Calibri" panose="020F0502020204030204"/>
                <a:ea typeface="+mn-ea"/>
                <a:cs typeface="+mn-cs"/>
              </a:rPr>
              <a:t>Commerical</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and Political Atlas</a:t>
            </a:r>
            <a:r>
              <a:rPr kumimoji="0" lang="hu-HU" sz="14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1785</a:t>
            </a:r>
            <a:r>
              <a:rPr kumimoji="0" lang="hu-HU" sz="1400" b="0" i="0" u="none" strike="noStrike" kern="1200" cap="none" spc="0" normalizeH="0" baseline="0" noProof="0" dirty="0">
                <a:ln>
                  <a:noFill/>
                </a:ln>
                <a:solidFill>
                  <a:prstClr val="white"/>
                </a:solidFill>
                <a:effectLst/>
                <a:uLnTx/>
                <a:uFillTx/>
                <a:latin typeface="Calibri" panose="020F0502020204030204"/>
                <a:ea typeface="+mn-ea"/>
                <a:cs typeface="+mn-cs"/>
              </a:rPr>
              <a:t> and Jacques </a:t>
            </a:r>
            <a:r>
              <a:rPr kumimoji="0" lang="hu-HU" sz="1400" b="0" i="0" u="none" strike="noStrike" kern="1200" cap="none" spc="0" normalizeH="0" baseline="0" noProof="0" dirty="0" err="1">
                <a:ln>
                  <a:noFill/>
                </a:ln>
                <a:solidFill>
                  <a:prstClr val="white"/>
                </a:solidFill>
                <a:effectLst/>
                <a:uLnTx/>
                <a:uFillTx/>
                <a:latin typeface="Calibri" panose="020F0502020204030204"/>
                <a:ea typeface="+mn-ea"/>
                <a:cs typeface="+mn-cs"/>
              </a:rPr>
              <a:t>Bertin</a:t>
            </a:r>
            <a:r>
              <a:rPr kumimoji="0" lang="hu-HU" sz="14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hu-HU" sz="1400" b="0" i="0" u="none" strike="noStrike" kern="1200" cap="none" spc="0" normalizeH="0" baseline="0" noProof="0" dirty="0" err="1">
                <a:ln>
                  <a:noFill/>
                </a:ln>
                <a:solidFill>
                  <a:prstClr val="white"/>
                </a:solidFill>
                <a:effectLst/>
                <a:uLnTx/>
                <a:uFillTx/>
                <a:latin typeface="Calibri" panose="020F0502020204030204"/>
                <a:ea typeface="+mn-ea"/>
                <a:cs typeface="+mn-cs"/>
              </a:rPr>
              <a:t>Semiologie</a:t>
            </a:r>
            <a:r>
              <a:rPr kumimoji="0" lang="hu-HU" sz="14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hu-HU" sz="1400" b="0" i="0" u="none" strike="noStrike" kern="1200" cap="none" spc="0" normalizeH="0" baseline="0" noProof="0" dirty="0" err="1">
                <a:ln>
                  <a:noFill/>
                </a:ln>
                <a:solidFill>
                  <a:prstClr val="white"/>
                </a:solidFill>
                <a:effectLst/>
                <a:uLnTx/>
                <a:uFillTx/>
                <a:latin typeface="Calibri" panose="020F0502020204030204"/>
                <a:ea typeface="+mn-ea"/>
                <a:cs typeface="+mn-cs"/>
              </a:rPr>
              <a:t>Graphique</a:t>
            </a:r>
            <a:r>
              <a:rPr kumimoji="0" lang="hu-HU" sz="1400" b="0" i="0" u="none" strike="noStrike" kern="1200" cap="none" spc="0" normalizeH="0" baseline="0" noProof="0" dirty="0">
                <a:ln>
                  <a:noFill/>
                </a:ln>
                <a:solidFill>
                  <a:prstClr val="white"/>
                </a:solidFill>
                <a:effectLst/>
                <a:uLnTx/>
                <a:uFillTx/>
                <a:latin typeface="Calibri" panose="020F0502020204030204"/>
                <a:ea typeface="+mn-ea"/>
                <a:cs typeface="+mn-cs"/>
              </a:rPr>
              <a:t>, 1967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b</a:t>
            </a:r>
            <a:r>
              <a:rPr kumimoji="0" lang="hu-HU" sz="1400" b="0" i="0" u="none" strike="noStrike" kern="1200" cap="none" spc="0" normalizeH="0" baseline="0" noProof="0" dirty="0" err="1">
                <a:ln>
                  <a:noFill/>
                </a:ln>
                <a:solidFill>
                  <a:prstClr val="white"/>
                </a:solidFill>
                <a:effectLst/>
                <a:uLnTx/>
                <a:uFillTx/>
                <a:latin typeface="Calibri" panose="020F0502020204030204"/>
                <a:ea typeface="+mn-ea"/>
                <a:cs typeface="+mn-cs"/>
              </a:rPr>
              <a:t>oth</a:t>
            </a:r>
            <a:r>
              <a:rPr kumimoji="0" lang="hu-HU" sz="14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hu-HU" sz="1400" b="0" i="0" u="none" strike="noStrike" kern="1200" cap="none" spc="0" normalizeH="0" baseline="0" noProof="0" dirty="0" err="1">
                <a:ln>
                  <a:noFill/>
                </a:ln>
                <a:solidFill>
                  <a:prstClr val="white"/>
                </a:solidFill>
                <a:effectLst/>
                <a:uLnTx/>
                <a:uFillTx/>
                <a:latin typeface="Calibri" panose="020F0502020204030204"/>
                <a:ea typeface="+mn-ea"/>
                <a:cs typeface="+mn-cs"/>
              </a:rPr>
              <a:t>collected</a:t>
            </a:r>
            <a:r>
              <a:rPr kumimoji="0" lang="hu-HU" sz="14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hu-HU" sz="1400" b="0" i="0" u="none" strike="noStrike" kern="1200" cap="none" spc="0" normalizeH="0" baseline="0" noProof="0" dirty="0" err="1">
                <a:ln>
                  <a:noFill/>
                </a:ln>
                <a:solidFill>
                  <a:prstClr val="white"/>
                </a:solidFill>
                <a:effectLst/>
                <a:uLnTx/>
                <a:uFillTx/>
                <a:latin typeface="Calibri" panose="020F0502020204030204"/>
                <a:ea typeface="+mn-ea"/>
                <a:cs typeface="+mn-cs"/>
              </a:rPr>
              <a:t>from</a:t>
            </a:r>
            <a:r>
              <a:rPr kumimoji="0" lang="hu-HU" sz="14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hu-HU" sz="1400" b="0" i="0" u="none" strike="noStrike" kern="1200" cap="none" spc="0" normalizeH="0" baseline="0" noProof="0" dirty="0" err="1">
                <a:ln>
                  <a:noFill/>
                </a:ln>
                <a:solidFill>
                  <a:prstClr val="white"/>
                </a:solidFill>
                <a:effectLst/>
                <a:uLnTx/>
                <a:uFillTx/>
                <a:latin typeface="Calibri" panose="020F0502020204030204"/>
                <a:ea typeface="+mn-ea"/>
                <a:cs typeface="+mn-cs"/>
              </a:rPr>
              <a:t>Jemery</a:t>
            </a:r>
            <a:r>
              <a:rPr kumimoji="0" lang="hu-HU" sz="1400" b="0" i="0" u="none" strike="noStrike" kern="1200" cap="none" spc="0" normalizeH="0" baseline="0" noProof="0" dirty="0">
                <a:ln>
                  <a:noFill/>
                </a:ln>
                <a:solidFill>
                  <a:prstClr val="white"/>
                </a:solidFill>
                <a:effectLst/>
                <a:uLnTx/>
                <a:uFillTx/>
                <a:latin typeface="Calibri" panose="020F0502020204030204"/>
                <a:ea typeface="+mn-ea"/>
                <a:cs typeface="+mn-cs"/>
              </a:rPr>
              <a:t> Norman</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’s HistoryOfIformation.com, 2021</a:t>
            </a:r>
            <a:endPar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8" name="Picture 2" descr="Page opening from Bertin's book">
            <a:extLst>
              <a:ext uri="{FF2B5EF4-FFF2-40B4-BE49-F238E27FC236}">
                <a16:creationId xmlns:a16="http://schemas.microsoft.com/office/drawing/2014/main" id="{8A6F0B92-1D36-4346-9914-D887AC47A9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441" t="9021" r="9721" b="17587"/>
          <a:stretch/>
        </p:blipFill>
        <p:spPr bwMode="auto">
          <a:xfrm>
            <a:off x="7134566" y="1618783"/>
            <a:ext cx="3224984" cy="434671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layfair TimeSeries 2">
            <a:extLst>
              <a:ext uri="{FF2B5EF4-FFF2-40B4-BE49-F238E27FC236}">
                <a16:creationId xmlns:a16="http://schemas.microsoft.com/office/drawing/2014/main" id="{72E51298-D937-49D7-8F87-D8AE2DF947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127" y="1615638"/>
            <a:ext cx="5888427" cy="4349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72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E2FE8-D24E-41DE-AA78-81A6ECA35759}"/>
              </a:ext>
            </a:extLst>
          </p:cNvPr>
          <p:cNvSpPr>
            <a:spLocks noGrp="1"/>
          </p:cNvSpPr>
          <p:nvPr>
            <p:ph type="title"/>
          </p:nvPr>
        </p:nvSpPr>
        <p:spPr>
          <a:xfrm>
            <a:off x="584127" y="340080"/>
            <a:ext cx="10515600" cy="1325563"/>
          </a:xfrm>
          <a:solidFill>
            <a:srgbClr val="122B39"/>
          </a:solidFill>
        </p:spPr>
        <p:txBody>
          <a:bodyPr>
            <a:normAutofit/>
          </a:bodyPr>
          <a:lstStyle/>
          <a:p>
            <a:r>
              <a:rPr lang="en-US" dirty="0" err="1">
                <a:solidFill>
                  <a:schemeClr val="bg1"/>
                </a:solidFill>
                <a:latin typeface="Circular Std Book" panose="020B0604020101020102" pitchFamily="34" charset="0"/>
                <a:cs typeface="Circular Std Book" panose="020B0604020101020102" pitchFamily="34" charset="0"/>
              </a:rPr>
              <a:t>Bertin’s</a:t>
            </a:r>
            <a:r>
              <a:rPr lang="en-US" dirty="0">
                <a:solidFill>
                  <a:schemeClr val="bg1"/>
                </a:solidFill>
                <a:latin typeface="Circular Std Book" panose="020B0604020101020102" pitchFamily="34" charset="0"/>
                <a:cs typeface="Circular Std Book" panose="020B0604020101020102" pitchFamily="34" charset="0"/>
              </a:rPr>
              <a:t> semiology of graphics</a:t>
            </a:r>
            <a:r>
              <a:rPr lang="en-GB" sz="5400" dirty="0">
                <a:solidFill>
                  <a:srgbClr val="F4C245"/>
                </a:solidFill>
                <a:latin typeface="Circular Std Book" panose="020B0604020101020102" pitchFamily="34" charset="0"/>
                <a:cs typeface="Circular Std Book" panose="020B0604020101020102" pitchFamily="34" charset="0"/>
              </a:rPr>
              <a:t>.</a:t>
            </a:r>
            <a:endParaRPr lang="en-GB" dirty="0">
              <a:solidFill>
                <a:srgbClr val="F4C245"/>
              </a:solidFill>
              <a:latin typeface="Circular Std Book" panose="020B0604020101020102" pitchFamily="34" charset="0"/>
              <a:cs typeface="Circular Std Book" panose="020B0604020101020102" pitchFamily="34" charset="0"/>
            </a:endParaRPr>
          </a:p>
        </p:txBody>
      </p:sp>
      <p:sp>
        <p:nvSpPr>
          <p:cNvPr id="5" name="Slide Number Placeholder 4">
            <a:extLst>
              <a:ext uri="{FF2B5EF4-FFF2-40B4-BE49-F238E27FC236}">
                <a16:creationId xmlns:a16="http://schemas.microsoft.com/office/drawing/2014/main" id="{2118642C-7EAB-4EF1-9637-2691F2D23F2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90FCAE-95D1-470F-BBF3-A7303B6FB2E2}" type="slidenum">
              <a:rPr kumimoji="0" lang="en-GB" sz="1200" b="0" i="0" u="none" strike="noStrike" kern="1200" cap="none" spc="0" normalizeH="0" baseline="0" noProof="0" smtClean="0">
                <a:ln>
                  <a:noFill/>
                </a:ln>
                <a:solidFill>
                  <a:srgbClr val="0063A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srgbClr val="0063AF"/>
              </a:solidFill>
              <a:effectLst/>
              <a:uLnTx/>
              <a:uFillTx/>
              <a:latin typeface="Calibri" panose="020F0502020204030204"/>
              <a:ea typeface="+mn-ea"/>
              <a:cs typeface="+mn-cs"/>
            </a:endParaRPr>
          </a:p>
        </p:txBody>
      </p:sp>
      <p:pic>
        <p:nvPicPr>
          <p:cNvPr id="3074" name="Picture 2">
            <a:extLst>
              <a:ext uri="{FF2B5EF4-FFF2-40B4-BE49-F238E27FC236}">
                <a16:creationId xmlns:a16="http://schemas.microsoft.com/office/drawing/2014/main" id="{AD19B40B-50EF-4E6A-9624-B9BBB93EDE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431" b="11123"/>
          <a:stretch/>
        </p:blipFill>
        <p:spPr bwMode="auto">
          <a:xfrm>
            <a:off x="331891" y="1516699"/>
            <a:ext cx="9033301" cy="446796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C2DF552-C627-4F7C-B92B-20FA7B888BDE}"/>
              </a:ext>
            </a:extLst>
          </p:cNvPr>
          <p:cNvSpPr txBox="1"/>
          <p:nvPr/>
        </p:nvSpPr>
        <p:spPr>
          <a:xfrm>
            <a:off x="584127" y="6210144"/>
            <a:ext cx="784806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Adapted from Jeffrey </a:t>
            </a:r>
            <a:r>
              <a:rPr kumimoji="0" lang="en-US" sz="1400" b="0" i="0" u="none" strike="noStrike" kern="1200" cap="none" spc="0" normalizeH="0" baseline="0" noProof="0" dirty="0" err="1">
                <a:ln>
                  <a:noFill/>
                </a:ln>
                <a:solidFill>
                  <a:prstClr val="white"/>
                </a:solidFill>
                <a:effectLst/>
                <a:uLnTx/>
                <a:uFillTx/>
                <a:latin typeface="Calibri" panose="020F0502020204030204"/>
                <a:ea typeface="+mn-ea"/>
                <a:cs typeface="+mn-cs"/>
              </a:rPr>
              <a:t>Heer</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2018, </a:t>
            </a: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UW CSE442, after</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hu-HU" sz="1400" b="0" i="0" u="none" strike="noStrike" kern="1200" cap="none" spc="0" normalizeH="0" baseline="0" noProof="0" dirty="0">
                <a:ln>
                  <a:noFill/>
                </a:ln>
                <a:solidFill>
                  <a:prstClr val="white"/>
                </a:solidFill>
                <a:effectLst/>
                <a:uLnTx/>
                <a:uFillTx/>
                <a:latin typeface="Calibri" panose="020F0502020204030204"/>
                <a:ea typeface="+mn-ea"/>
                <a:cs typeface="+mn-cs"/>
              </a:rPr>
              <a:t>Jacques </a:t>
            </a:r>
            <a:r>
              <a:rPr kumimoji="0" lang="hu-HU" sz="1400" b="0" i="0" u="none" strike="noStrike" kern="1200" cap="none" spc="0" normalizeH="0" baseline="0" noProof="0" dirty="0" err="1">
                <a:ln>
                  <a:noFill/>
                </a:ln>
                <a:solidFill>
                  <a:prstClr val="white"/>
                </a:solidFill>
                <a:effectLst/>
                <a:uLnTx/>
                <a:uFillTx/>
                <a:latin typeface="Calibri" panose="020F0502020204030204"/>
                <a:ea typeface="+mn-ea"/>
                <a:cs typeface="+mn-cs"/>
              </a:rPr>
              <a:t>Bertin</a:t>
            </a:r>
            <a:r>
              <a:rPr kumimoji="0" lang="hu-HU" sz="14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hu-HU" sz="1400" b="0" i="0" u="none" strike="noStrike" kern="1200" cap="none" spc="0" normalizeH="0" baseline="0" noProof="0" dirty="0" err="1">
                <a:ln>
                  <a:noFill/>
                </a:ln>
                <a:solidFill>
                  <a:prstClr val="white"/>
                </a:solidFill>
                <a:effectLst/>
                <a:uLnTx/>
                <a:uFillTx/>
                <a:latin typeface="Calibri" panose="020F0502020204030204"/>
                <a:ea typeface="+mn-ea"/>
                <a:cs typeface="+mn-cs"/>
              </a:rPr>
              <a:t>Semiologie</a:t>
            </a:r>
            <a:r>
              <a:rPr kumimoji="0" lang="hu-HU" sz="14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hu-HU" sz="1400" b="0" i="0" u="none" strike="noStrike" kern="1200" cap="none" spc="0" normalizeH="0" baseline="0" noProof="0" dirty="0" err="1">
                <a:ln>
                  <a:noFill/>
                </a:ln>
                <a:solidFill>
                  <a:prstClr val="white"/>
                </a:solidFill>
                <a:effectLst/>
                <a:uLnTx/>
                <a:uFillTx/>
                <a:latin typeface="Calibri" panose="020F0502020204030204"/>
                <a:ea typeface="+mn-ea"/>
                <a:cs typeface="+mn-cs"/>
              </a:rPr>
              <a:t>Graphique</a:t>
            </a:r>
            <a:r>
              <a:rPr kumimoji="0" lang="hu-HU" sz="1400" b="0" i="0" u="none" strike="noStrike" kern="1200" cap="none" spc="0" normalizeH="0" baseline="0" noProof="0" dirty="0">
                <a:ln>
                  <a:noFill/>
                </a:ln>
                <a:solidFill>
                  <a:prstClr val="white"/>
                </a:solidFill>
                <a:effectLst/>
                <a:uLnTx/>
                <a:uFillTx/>
                <a:latin typeface="Calibri" panose="020F0502020204030204"/>
                <a:ea typeface="+mn-ea"/>
                <a:cs typeface="+mn-cs"/>
              </a:rPr>
              <a:t>, 1967</a:t>
            </a:r>
            <a:endPar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32306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E2FE8-D24E-41DE-AA78-81A6ECA35759}"/>
              </a:ext>
            </a:extLst>
          </p:cNvPr>
          <p:cNvSpPr>
            <a:spLocks noGrp="1"/>
          </p:cNvSpPr>
          <p:nvPr>
            <p:ph type="title"/>
          </p:nvPr>
        </p:nvSpPr>
        <p:spPr>
          <a:xfrm>
            <a:off x="584127" y="175820"/>
            <a:ext cx="10515600" cy="1325563"/>
          </a:xfrm>
          <a:solidFill>
            <a:srgbClr val="122B39"/>
          </a:solidFill>
        </p:spPr>
        <p:txBody>
          <a:bodyPr>
            <a:normAutofit fontScale="90000"/>
          </a:bodyPr>
          <a:lstStyle/>
          <a:p>
            <a:r>
              <a:rPr lang="en-US" dirty="0">
                <a:solidFill>
                  <a:schemeClr val="bg1"/>
                </a:solidFill>
                <a:latin typeface="Circular Std Book" panose="020B0604020101020102" pitchFamily="34" charset="0"/>
                <a:cs typeface="Circular Std Book" panose="020B0604020101020102" pitchFamily="34" charset="0"/>
              </a:rPr>
              <a:t>Visual encoding variables</a:t>
            </a:r>
            <a:r>
              <a:rPr lang="en-GB" sz="5400" dirty="0">
                <a:solidFill>
                  <a:srgbClr val="F4C245"/>
                </a:solidFill>
                <a:latin typeface="Circular Std Book" panose="020B0604020101020102" pitchFamily="34" charset="0"/>
                <a:cs typeface="Circular Std Book" panose="020B0604020101020102" pitchFamily="34" charset="0"/>
              </a:rPr>
              <a:t>. </a:t>
            </a:r>
            <a:r>
              <a:rPr lang="en-GB" dirty="0">
                <a:solidFill>
                  <a:srgbClr val="F4C245"/>
                </a:solidFill>
                <a:latin typeface="Circular Std Book" panose="020B0604020101020102" pitchFamily="34" charset="0"/>
                <a:cs typeface="Circular Std Book" panose="020B0604020101020102" pitchFamily="34" charset="0"/>
              </a:rPr>
              <a:t>Visual Grammar.</a:t>
            </a:r>
          </a:p>
        </p:txBody>
      </p:sp>
      <p:sp>
        <p:nvSpPr>
          <p:cNvPr id="5" name="Slide Number Placeholder 4">
            <a:extLst>
              <a:ext uri="{FF2B5EF4-FFF2-40B4-BE49-F238E27FC236}">
                <a16:creationId xmlns:a16="http://schemas.microsoft.com/office/drawing/2014/main" id="{2118642C-7EAB-4EF1-9637-2691F2D23F21}"/>
              </a:ext>
            </a:extLst>
          </p:cNvPr>
          <p:cNvSpPr>
            <a:spLocks noGrp="1"/>
          </p:cNvSpPr>
          <p:nvPr>
            <p:ph type="sldNum" sz="quarter" idx="12"/>
          </p:nvPr>
        </p:nvSpPr>
        <p:spPr>
          <a:xfrm>
            <a:off x="9379634" y="6345397"/>
            <a:ext cx="2648243"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90FCAE-95D1-470F-BBF3-A7303B6FB2E2}" type="slidenum">
              <a:rPr kumimoji="0" lang="en-GB" sz="1200" b="0" i="0" u="none" strike="noStrike" kern="1200" cap="none" spc="0" normalizeH="0" baseline="0" noProof="0" smtClean="0">
                <a:ln>
                  <a:noFill/>
                </a:ln>
                <a:solidFill>
                  <a:srgbClr val="0063A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dirty="0">
              <a:ln>
                <a:noFill/>
              </a:ln>
              <a:solidFill>
                <a:srgbClr val="0063AF"/>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1C2DF552-C627-4F7C-B92B-20FA7B888BDE}"/>
              </a:ext>
            </a:extLst>
          </p:cNvPr>
          <p:cNvSpPr txBox="1"/>
          <p:nvPr/>
        </p:nvSpPr>
        <p:spPr>
          <a:xfrm>
            <a:off x="584127" y="6210144"/>
            <a:ext cx="784806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Adapted from Jeffrey </a:t>
            </a:r>
            <a:r>
              <a:rPr kumimoji="0" lang="en-US" sz="1400" b="0" i="0" u="none" strike="noStrike" kern="1200" cap="none" spc="0" normalizeH="0" baseline="0" noProof="0" dirty="0" err="1">
                <a:ln>
                  <a:noFill/>
                </a:ln>
                <a:solidFill>
                  <a:prstClr val="white"/>
                </a:solidFill>
                <a:effectLst/>
                <a:uLnTx/>
                <a:uFillTx/>
                <a:latin typeface="Calibri" panose="020F0502020204030204"/>
                <a:ea typeface="+mn-ea"/>
                <a:cs typeface="+mn-cs"/>
              </a:rPr>
              <a:t>Heer</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2018, </a:t>
            </a: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UW CSE442, after</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hu-HU" sz="1400" b="0" i="0" u="none" strike="noStrike" kern="1200" cap="none" spc="0" normalizeH="0" baseline="0" noProof="0" dirty="0">
                <a:ln>
                  <a:noFill/>
                </a:ln>
                <a:solidFill>
                  <a:prstClr val="white"/>
                </a:solidFill>
                <a:effectLst/>
                <a:uLnTx/>
                <a:uFillTx/>
                <a:latin typeface="Calibri" panose="020F0502020204030204"/>
                <a:ea typeface="+mn-ea"/>
                <a:cs typeface="+mn-cs"/>
              </a:rPr>
              <a:t>Jacques </a:t>
            </a:r>
            <a:r>
              <a:rPr kumimoji="0" lang="hu-HU" sz="1400" b="0" i="0" u="none" strike="noStrike" kern="1200" cap="none" spc="0" normalizeH="0" baseline="0" noProof="0" dirty="0" err="1">
                <a:ln>
                  <a:noFill/>
                </a:ln>
                <a:solidFill>
                  <a:prstClr val="white"/>
                </a:solidFill>
                <a:effectLst/>
                <a:uLnTx/>
                <a:uFillTx/>
                <a:latin typeface="Calibri" panose="020F0502020204030204"/>
                <a:ea typeface="+mn-ea"/>
                <a:cs typeface="+mn-cs"/>
              </a:rPr>
              <a:t>Bertin</a:t>
            </a:r>
            <a:r>
              <a:rPr kumimoji="0" lang="hu-HU" sz="14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hu-HU" sz="1400" b="0" i="0" u="none" strike="noStrike" kern="1200" cap="none" spc="0" normalizeH="0" baseline="0" noProof="0" dirty="0" err="1">
                <a:ln>
                  <a:noFill/>
                </a:ln>
                <a:solidFill>
                  <a:prstClr val="white"/>
                </a:solidFill>
                <a:effectLst/>
                <a:uLnTx/>
                <a:uFillTx/>
                <a:latin typeface="Calibri" panose="020F0502020204030204"/>
                <a:ea typeface="+mn-ea"/>
                <a:cs typeface="+mn-cs"/>
              </a:rPr>
              <a:t>Semiologie</a:t>
            </a:r>
            <a:r>
              <a:rPr kumimoji="0" lang="hu-HU" sz="14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hu-HU" sz="1400" b="0" i="0" u="none" strike="noStrike" kern="1200" cap="none" spc="0" normalizeH="0" baseline="0" noProof="0" dirty="0" err="1">
                <a:ln>
                  <a:noFill/>
                </a:ln>
                <a:solidFill>
                  <a:prstClr val="white"/>
                </a:solidFill>
                <a:effectLst/>
                <a:uLnTx/>
                <a:uFillTx/>
                <a:latin typeface="Calibri" panose="020F0502020204030204"/>
                <a:ea typeface="+mn-ea"/>
                <a:cs typeface="+mn-cs"/>
              </a:rPr>
              <a:t>Graphique</a:t>
            </a:r>
            <a:r>
              <a:rPr kumimoji="0" lang="hu-HU" sz="1400" b="0" i="0" u="none" strike="noStrike" kern="1200" cap="none" spc="0" normalizeH="0" baseline="0" noProof="0" dirty="0">
                <a:ln>
                  <a:noFill/>
                </a:ln>
                <a:solidFill>
                  <a:prstClr val="white"/>
                </a:solidFill>
                <a:effectLst/>
                <a:uLnTx/>
                <a:uFillTx/>
                <a:latin typeface="Calibri" panose="020F0502020204030204"/>
                <a:ea typeface="+mn-ea"/>
                <a:cs typeface="+mn-cs"/>
              </a:rPr>
              <a:t>, 1967</a:t>
            </a:r>
            <a:endPar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098" name="Picture 2">
            <a:extLst>
              <a:ext uri="{FF2B5EF4-FFF2-40B4-BE49-F238E27FC236}">
                <a16:creationId xmlns:a16="http://schemas.microsoft.com/office/drawing/2014/main" id="{496ACEFD-D807-4EAE-8BF6-E68CBD70B1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357" t="20929"/>
          <a:stretch/>
        </p:blipFill>
        <p:spPr bwMode="auto">
          <a:xfrm>
            <a:off x="6411129" y="1222574"/>
            <a:ext cx="5084031" cy="4709070"/>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E130EBD0-A8C5-44A1-8617-EF544ADE8281}"/>
              </a:ext>
            </a:extLst>
          </p:cNvPr>
          <p:cNvSpPr>
            <a:spLocks noGrp="1"/>
          </p:cNvSpPr>
          <p:nvPr>
            <p:ph idx="1"/>
          </p:nvPr>
        </p:nvSpPr>
        <p:spPr>
          <a:xfrm>
            <a:off x="581929" y="1545186"/>
            <a:ext cx="11445948" cy="4751583"/>
          </a:xfrm>
        </p:spPr>
        <p:txBody>
          <a:bodyPr>
            <a:normAutofit/>
          </a:bodyPr>
          <a:lstStyle/>
          <a:p>
            <a:pPr>
              <a:lnSpc>
                <a:spcPct val="100000"/>
              </a:lnSpc>
            </a:pPr>
            <a:r>
              <a:rPr lang="en-US" dirty="0">
                <a:solidFill>
                  <a:schemeClr val="bg1"/>
                </a:solidFill>
                <a:latin typeface="Circular Std Book" panose="020B0604020101020102" pitchFamily="34" charset="0"/>
                <a:cs typeface="Circular Std Book" panose="020B0604020101020102" pitchFamily="34" charset="0"/>
              </a:rPr>
              <a:t>Position (x2)</a:t>
            </a:r>
          </a:p>
          <a:p>
            <a:pPr>
              <a:lnSpc>
                <a:spcPct val="100000"/>
              </a:lnSpc>
            </a:pPr>
            <a:r>
              <a:rPr lang="en-US" dirty="0">
                <a:solidFill>
                  <a:schemeClr val="bg1"/>
                </a:solidFill>
                <a:latin typeface="Circular Std Book" panose="020B0604020101020102" pitchFamily="34" charset="0"/>
                <a:cs typeface="Circular Std Book" panose="020B0604020101020102" pitchFamily="34" charset="0"/>
              </a:rPr>
              <a:t>Size</a:t>
            </a:r>
          </a:p>
          <a:p>
            <a:pPr>
              <a:lnSpc>
                <a:spcPct val="100000"/>
              </a:lnSpc>
            </a:pPr>
            <a:r>
              <a:rPr lang="en-US" dirty="0">
                <a:solidFill>
                  <a:schemeClr val="bg1"/>
                </a:solidFill>
                <a:latin typeface="Circular Std Book" panose="020B0604020101020102" pitchFamily="34" charset="0"/>
                <a:cs typeface="Circular Std Book" panose="020B0604020101020102" pitchFamily="34" charset="0"/>
              </a:rPr>
              <a:t>Value (Saturation)</a:t>
            </a:r>
          </a:p>
          <a:p>
            <a:pPr>
              <a:lnSpc>
                <a:spcPct val="100000"/>
              </a:lnSpc>
            </a:pPr>
            <a:r>
              <a:rPr lang="en-US" dirty="0">
                <a:solidFill>
                  <a:schemeClr val="bg1"/>
                </a:solidFill>
                <a:latin typeface="Circular Std Book" panose="020B0604020101020102" pitchFamily="34" charset="0"/>
                <a:cs typeface="Circular Std Book" panose="020B0604020101020102" pitchFamily="34" charset="0"/>
              </a:rPr>
              <a:t>Texture</a:t>
            </a:r>
          </a:p>
          <a:p>
            <a:pPr>
              <a:lnSpc>
                <a:spcPct val="100000"/>
              </a:lnSpc>
            </a:pPr>
            <a:r>
              <a:rPr lang="en-US" dirty="0" err="1">
                <a:solidFill>
                  <a:schemeClr val="bg1"/>
                </a:solidFill>
                <a:latin typeface="Circular Std Book" panose="020B0604020101020102" pitchFamily="34" charset="0"/>
                <a:cs typeface="Circular Std Book" panose="020B0604020101020102" pitchFamily="34" charset="0"/>
              </a:rPr>
              <a:t>Colour</a:t>
            </a:r>
            <a:endParaRPr lang="en-US" dirty="0">
              <a:solidFill>
                <a:schemeClr val="bg1"/>
              </a:solidFill>
              <a:latin typeface="Circular Std Book" panose="020B0604020101020102" pitchFamily="34" charset="0"/>
              <a:cs typeface="Circular Std Book" panose="020B0604020101020102" pitchFamily="34" charset="0"/>
            </a:endParaRPr>
          </a:p>
          <a:p>
            <a:pPr>
              <a:lnSpc>
                <a:spcPct val="100000"/>
              </a:lnSpc>
            </a:pPr>
            <a:r>
              <a:rPr lang="en-US" dirty="0">
                <a:solidFill>
                  <a:schemeClr val="bg1"/>
                </a:solidFill>
                <a:latin typeface="Circular Std Book" panose="020B0604020101020102" pitchFamily="34" charset="0"/>
                <a:cs typeface="Circular Std Book" panose="020B0604020101020102" pitchFamily="34" charset="0"/>
              </a:rPr>
              <a:t>Orientation</a:t>
            </a:r>
          </a:p>
          <a:p>
            <a:pPr>
              <a:lnSpc>
                <a:spcPct val="100000"/>
              </a:lnSpc>
            </a:pPr>
            <a:r>
              <a:rPr lang="en-US" dirty="0">
                <a:solidFill>
                  <a:schemeClr val="bg1"/>
                </a:solidFill>
                <a:latin typeface="Circular Std Book" panose="020B0604020101020102" pitchFamily="34" charset="0"/>
                <a:cs typeface="Circular Std Book" panose="020B0604020101020102" pitchFamily="34" charset="0"/>
              </a:rPr>
              <a:t>Shape</a:t>
            </a:r>
          </a:p>
          <a:p>
            <a:pPr>
              <a:lnSpc>
                <a:spcPct val="100000"/>
              </a:lnSpc>
            </a:pPr>
            <a:r>
              <a:rPr lang="en-US" dirty="0">
                <a:solidFill>
                  <a:schemeClr val="bg1"/>
                </a:solidFill>
                <a:latin typeface="Circular Std Book" panose="020B0604020101020102" pitchFamily="34" charset="0"/>
                <a:cs typeface="Circular Std Book" panose="020B0604020101020102" pitchFamily="34" charset="0"/>
              </a:rPr>
              <a:t>(Time/Animation, Focus, Opacity)</a:t>
            </a:r>
          </a:p>
        </p:txBody>
      </p:sp>
    </p:spTree>
    <p:extLst>
      <p:ext uri="{BB962C8B-B14F-4D97-AF65-F5344CB8AC3E}">
        <p14:creationId xmlns:p14="http://schemas.microsoft.com/office/powerpoint/2010/main" val="1841094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E2FE8-D24E-41DE-AA78-81A6ECA35759}"/>
              </a:ext>
            </a:extLst>
          </p:cNvPr>
          <p:cNvSpPr>
            <a:spLocks noGrp="1"/>
          </p:cNvSpPr>
          <p:nvPr>
            <p:ph type="title"/>
          </p:nvPr>
        </p:nvSpPr>
        <p:spPr>
          <a:xfrm>
            <a:off x="5583212" y="3205221"/>
            <a:ext cx="6461092" cy="2830205"/>
          </a:xfrm>
          <a:solidFill>
            <a:srgbClr val="122B39"/>
          </a:solidFill>
        </p:spPr>
        <p:txBody>
          <a:bodyPr>
            <a:normAutofit/>
          </a:bodyPr>
          <a:lstStyle/>
          <a:p>
            <a:r>
              <a:rPr lang="en-US" sz="4000" dirty="0" err="1">
                <a:solidFill>
                  <a:schemeClr val="bg1"/>
                </a:solidFill>
                <a:latin typeface="Circular Std Book" panose="020B0604020101020102" pitchFamily="34" charset="0"/>
                <a:cs typeface="Circular Std Book" panose="020B0604020101020102" pitchFamily="34" charset="0"/>
              </a:rPr>
              <a:t>Bertin’s</a:t>
            </a:r>
            <a:r>
              <a:rPr lang="en-GB" sz="4800" dirty="0">
                <a:solidFill>
                  <a:srgbClr val="F4C245"/>
                </a:solidFill>
                <a:latin typeface="Circular Std Book" panose="020B0604020101020102" pitchFamily="34" charset="0"/>
                <a:cs typeface="Circular Std Book" panose="020B0604020101020102" pitchFamily="34" charset="0"/>
              </a:rPr>
              <a:t> </a:t>
            </a:r>
            <a:br>
              <a:rPr lang="en-GB" sz="4800" dirty="0">
                <a:solidFill>
                  <a:srgbClr val="F4C245"/>
                </a:solidFill>
                <a:latin typeface="Circular Std Book" panose="020B0604020101020102" pitchFamily="34" charset="0"/>
                <a:cs typeface="Circular Std Book" panose="020B0604020101020102" pitchFamily="34" charset="0"/>
              </a:rPr>
            </a:br>
            <a:br>
              <a:rPr lang="en-GB" sz="5400" dirty="0">
                <a:solidFill>
                  <a:srgbClr val="F4C245"/>
                </a:solidFill>
                <a:latin typeface="Circular Std Book" panose="020B0604020101020102" pitchFamily="34" charset="0"/>
                <a:cs typeface="Circular Std Book" panose="020B0604020101020102" pitchFamily="34" charset="0"/>
              </a:rPr>
            </a:br>
            <a:r>
              <a:rPr lang="en-GB" sz="4800" dirty="0">
                <a:solidFill>
                  <a:srgbClr val="F4C245"/>
                </a:solidFill>
                <a:latin typeface="Circular Std Book" panose="020B0604020101020102" pitchFamily="34" charset="0"/>
                <a:cs typeface="Circular Std Book" panose="020B0604020101020102" pitchFamily="34" charset="0"/>
              </a:rPr>
              <a:t>“</a:t>
            </a:r>
            <a:r>
              <a:rPr lang="en-GB" sz="4000" dirty="0">
                <a:solidFill>
                  <a:srgbClr val="F4C245"/>
                </a:solidFill>
                <a:latin typeface="Circular Std Book" panose="020B0604020101020102" pitchFamily="34" charset="0"/>
                <a:cs typeface="Circular Std Book" panose="020B0604020101020102" pitchFamily="34" charset="0"/>
              </a:rPr>
              <a:t>Levels of Organisation”</a:t>
            </a:r>
            <a:endParaRPr lang="en-GB" dirty="0">
              <a:solidFill>
                <a:srgbClr val="F4C245"/>
              </a:solidFill>
              <a:latin typeface="Circular Std Book" panose="020B0604020101020102" pitchFamily="34" charset="0"/>
              <a:cs typeface="Circular Std Book" panose="020B0604020101020102" pitchFamily="34" charset="0"/>
            </a:endParaRPr>
          </a:p>
        </p:txBody>
      </p:sp>
      <p:sp>
        <p:nvSpPr>
          <p:cNvPr id="5" name="Slide Number Placeholder 4">
            <a:extLst>
              <a:ext uri="{FF2B5EF4-FFF2-40B4-BE49-F238E27FC236}">
                <a16:creationId xmlns:a16="http://schemas.microsoft.com/office/drawing/2014/main" id="{2118642C-7EAB-4EF1-9637-2691F2D23F2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90FCAE-95D1-470F-BBF3-A7303B6FB2E2}" type="slidenum">
              <a:rPr kumimoji="0" lang="en-GB" sz="1200" b="0" i="0" u="none" strike="noStrike" kern="1200" cap="none" spc="0" normalizeH="0" baseline="0" noProof="0" smtClean="0">
                <a:ln>
                  <a:noFill/>
                </a:ln>
                <a:solidFill>
                  <a:srgbClr val="0063A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srgbClr val="0063AF"/>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1C2DF552-C627-4F7C-B92B-20FA7B888BDE}"/>
              </a:ext>
            </a:extLst>
          </p:cNvPr>
          <p:cNvSpPr txBox="1"/>
          <p:nvPr/>
        </p:nvSpPr>
        <p:spPr>
          <a:xfrm>
            <a:off x="584127" y="6210144"/>
            <a:ext cx="784806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Adapted from Jeffrey </a:t>
            </a:r>
            <a:r>
              <a:rPr kumimoji="0" lang="en-US" sz="1400" b="0" i="0" u="none" strike="noStrike" kern="1200" cap="none" spc="0" normalizeH="0" baseline="0" noProof="0" dirty="0" err="1">
                <a:ln>
                  <a:noFill/>
                </a:ln>
                <a:solidFill>
                  <a:prstClr val="white"/>
                </a:solidFill>
                <a:effectLst/>
                <a:uLnTx/>
                <a:uFillTx/>
                <a:latin typeface="Calibri" panose="020F0502020204030204"/>
                <a:ea typeface="+mn-ea"/>
                <a:cs typeface="+mn-cs"/>
              </a:rPr>
              <a:t>Heer</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2018, </a:t>
            </a: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UW CSE442, after</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hu-HU" sz="1400" b="0" i="0" u="none" strike="noStrike" kern="1200" cap="none" spc="0" normalizeH="0" baseline="0" noProof="0" dirty="0">
                <a:ln>
                  <a:noFill/>
                </a:ln>
                <a:solidFill>
                  <a:prstClr val="white"/>
                </a:solidFill>
                <a:effectLst/>
                <a:uLnTx/>
                <a:uFillTx/>
                <a:latin typeface="Calibri" panose="020F0502020204030204"/>
                <a:ea typeface="+mn-ea"/>
                <a:cs typeface="+mn-cs"/>
              </a:rPr>
              <a:t>Jacques </a:t>
            </a:r>
            <a:r>
              <a:rPr kumimoji="0" lang="hu-HU" sz="1400" b="0" i="0" u="none" strike="noStrike" kern="1200" cap="none" spc="0" normalizeH="0" baseline="0" noProof="0" dirty="0" err="1">
                <a:ln>
                  <a:noFill/>
                </a:ln>
                <a:solidFill>
                  <a:prstClr val="white"/>
                </a:solidFill>
                <a:effectLst/>
                <a:uLnTx/>
                <a:uFillTx/>
                <a:latin typeface="Calibri" panose="020F0502020204030204"/>
                <a:ea typeface="+mn-ea"/>
                <a:cs typeface="+mn-cs"/>
              </a:rPr>
              <a:t>Bertin</a:t>
            </a:r>
            <a:r>
              <a:rPr kumimoji="0" lang="hu-HU" sz="14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hu-HU" sz="1400" b="0" i="0" u="none" strike="noStrike" kern="1200" cap="none" spc="0" normalizeH="0" baseline="0" noProof="0" dirty="0" err="1">
                <a:ln>
                  <a:noFill/>
                </a:ln>
                <a:solidFill>
                  <a:prstClr val="white"/>
                </a:solidFill>
                <a:effectLst/>
                <a:uLnTx/>
                <a:uFillTx/>
                <a:latin typeface="Calibri" panose="020F0502020204030204"/>
                <a:ea typeface="+mn-ea"/>
                <a:cs typeface="+mn-cs"/>
              </a:rPr>
              <a:t>Semiologie</a:t>
            </a:r>
            <a:r>
              <a:rPr kumimoji="0" lang="hu-HU" sz="14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hu-HU" sz="1400" b="0" i="0" u="none" strike="noStrike" kern="1200" cap="none" spc="0" normalizeH="0" baseline="0" noProof="0" dirty="0" err="1">
                <a:ln>
                  <a:noFill/>
                </a:ln>
                <a:solidFill>
                  <a:prstClr val="white"/>
                </a:solidFill>
                <a:effectLst/>
                <a:uLnTx/>
                <a:uFillTx/>
                <a:latin typeface="Calibri" panose="020F0502020204030204"/>
                <a:ea typeface="+mn-ea"/>
                <a:cs typeface="+mn-cs"/>
              </a:rPr>
              <a:t>Graphique</a:t>
            </a:r>
            <a:r>
              <a:rPr kumimoji="0" lang="hu-HU" sz="1400" b="0" i="0" u="none" strike="noStrike" kern="1200" cap="none" spc="0" normalizeH="0" baseline="0" noProof="0" dirty="0">
                <a:ln>
                  <a:noFill/>
                </a:ln>
                <a:solidFill>
                  <a:prstClr val="white"/>
                </a:solidFill>
                <a:effectLst/>
                <a:uLnTx/>
                <a:uFillTx/>
                <a:latin typeface="Calibri" panose="020F0502020204030204"/>
                <a:ea typeface="+mn-ea"/>
                <a:cs typeface="+mn-cs"/>
              </a:rPr>
              <a:t>, 1967</a:t>
            </a:r>
            <a:endPar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122" name="Picture 2">
            <a:extLst>
              <a:ext uri="{FF2B5EF4-FFF2-40B4-BE49-F238E27FC236}">
                <a16:creationId xmlns:a16="http://schemas.microsoft.com/office/drawing/2014/main" id="{91431B6F-0503-4915-B593-18FDAF6AEC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19"/>
          <a:stretch/>
        </p:blipFill>
        <p:spPr bwMode="auto">
          <a:xfrm>
            <a:off x="147696" y="340079"/>
            <a:ext cx="8832041" cy="5629772"/>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A1663D49-287D-4B91-8F06-1F74576B257B}"/>
              </a:ext>
            </a:extLst>
          </p:cNvPr>
          <p:cNvSpPr>
            <a:spLocks noGrp="1"/>
          </p:cNvSpPr>
          <p:nvPr>
            <p:ph idx="1"/>
          </p:nvPr>
        </p:nvSpPr>
        <p:spPr>
          <a:xfrm>
            <a:off x="8065336" y="563170"/>
            <a:ext cx="3849241" cy="4434187"/>
          </a:xfrm>
        </p:spPr>
        <p:txBody>
          <a:bodyPr>
            <a:normAutofit/>
          </a:bodyPr>
          <a:lstStyle/>
          <a:p>
            <a:pPr>
              <a:lnSpc>
                <a:spcPct val="150000"/>
              </a:lnSpc>
            </a:pPr>
            <a:r>
              <a:rPr lang="en-US" dirty="0" err="1">
                <a:solidFill>
                  <a:srgbClr val="36B7B4"/>
                </a:solidFill>
                <a:latin typeface="Circular Std Book" panose="020B0604020101020102" pitchFamily="34" charset="0"/>
                <a:cs typeface="Circular Std Book" panose="020B0604020101020102" pitchFamily="34" charset="0"/>
              </a:rPr>
              <a:t>Bertin’s</a:t>
            </a:r>
            <a:r>
              <a:rPr lang="en-US" dirty="0">
                <a:solidFill>
                  <a:srgbClr val="36B7B4"/>
                </a:solidFill>
                <a:latin typeface="Circular Std Book" panose="020B0604020101020102" pitchFamily="34" charset="0"/>
                <a:cs typeface="Circular Std Book" panose="020B0604020101020102" pitchFamily="34" charset="0"/>
              </a:rPr>
              <a:t> list</a:t>
            </a:r>
            <a:r>
              <a:rPr lang="en-US" dirty="0">
                <a:solidFill>
                  <a:schemeClr val="bg1"/>
                </a:solidFill>
                <a:latin typeface="Circular Std Book" panose="020B0604020101020102" pitchFamily="34" charset="0"/>
                <a:cs typeface="Circular Std Book" panose="020B0604020101020102" pitchFamily="34" charset="0"/>
              </a:rPr>
              <a:t>:</a:t>
            </a:r>
            <a:br>
              <a:rPr lang="en-US" dirty="0">
                <a:solidFill>
                  <a:schemeClr val="bg1"/>
                </a:solidFill>
                <a:latin typeface="Circular Std Book" panose="020B0604020101020102" pitchFamily="34" charset="0"/>
                <a:cs typeface="Circular Std Book" panose="020B0604020101020102" pitchFamily="34" charset="0"/>
              </a:rPr>
            </a:br>
            <a:r>
              <a:rPr lang="en-US" dirty="0">
                <a:solidFill>
                  <a:schemeClr val="bg1"/>
                </a:solidFill>
                <a:latin typeface="Circular Std Book" panose="020B0604020101020102" pitchFamily="34" charset="0"/>
                <a:cs typeface="Circular Std Book" panose="020B0604020101020102" pitchFamily="34" charset="0"/>
              </a:rPr>
              <a:t>based on theoretical considerations of semiology</a:t>
            </a:r>
            <a:endParaRPr lang="en-GB" dirty="0">
              <a:solidFill>
                <a:srgbClr val="F4C245"/>
              </a:solidFill>
              <a:latin typeface="Circular Std Book" panose="020B0604020101020102" pitchFamily="34" charset="0"/>
              <a:cs typeface="Circular Std Book" panose="020B0604020101020102" pitchFamily="34" charset="0"/>
            </a:endParaRPr>
          </a:p>
        </p:txBody>
      </p:sp>
    </p:spTree>
    <p:extLst>
      <p:ext uri="{BB962C8B-B14F-4D97-AF65-F5344CB8AC3E}">
        <p14:creationId xmlns:p14="http://schemas.microsoft.com/office/powerpoint/2010/main" val="3533653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E2FE8-D24E-41DE-AA78-81A6ECA35759}"/>
              </a:ext>
            </a:extLst>
          </p:cNvPr>
          <p:cNvSpPr>
            <a:spLocks noGrp="1"/>
          </p:cNvSpPr>
          <p:nvPr>
            <p:ph type="title"/>
          </p:nvPr>
        </p:nvSpPr>
        <p:spPr>
          <a:xfrm>
            <a:off x="584127" y="340080"/>
            <a:ext cx="10515600" cy="1325563"/>
          </a:xfrm>
          <a:solidFill>
            <a:srgbClr val="122B39"/>
          </a:solidFill>
        </p:spPr>
        <p:txBody>
          <a:bodyPr>
            <a:normAutofit/>
          </a:bodyPr>
          <a:lstStyle/>
          <a:p>
            <a:r>
              <a:rPr lang="en-US" dirty="0">
                <a:solidFill>
                  <a:schemeClr val="bg1"/>
                </a:solidFill>
                <a:latin typeface="Circular Std Book" panose="020B0604020101020102" pitchFamily="34" charset="0"/>
                <a:cs typeface="Circular Std Book" panose="020B0604020101020102" pitchFamily="34" charset="0"/>
              </a:rPr>
              <a:t>Mackinlay design criteria</a:t>
            </a:r>
            <a:r>
              <a:rPr lang="en-GB" sz="5400" dirty="0">
                <a:solidFill>
                  <a:srgbClr val="F4C245"/>
                </a:solidFill>
                <a:latin typeface="Circular Std Book" panose="020B0604020101020102" pitchFamily="34" charset="0"/>
                <a:cs typeface="Circular Std Book" panose="020B0604020101020102" pitchFamily="34" charset="0"/>
              </a:rPr>
              <a:t>.</a:t>
            </a:r>
            <a:endParaRPr lang="en-GB" dirty="0">
              <a:solidFill>
                <a:srgbClr val="F4C245"/>
              </a:solidFill>
              <a:latin typeface="Circular Std Book" panose="020B0604020101020102" pitchFamily="34" charset="0"/>
              <a:cs typeface="Circular Std Book" panose="020B0604020101020102" pitchFamily="34" charset="0"/>
            </a:endParaRPr>
          </a:p>
        </p:txBody>
      </p:sp>
      <p:sp>
        <p:nvSpPr>
          <p:cNvPr id="3" name="Content Placeholder 2">
            <a:extLst>
              <a:ext uri="{FF2B5EF4-FFF2-40B4-BE49-F238E27FC236}">
                <a16:creationId xmlns:a16="http://schemas.microsoft.com/office/drawing/2014/main" id="{0C9B5234-01FB-4BC1-8F08-B28C710CCE0E}"/>
              </a:ext>
            </a:extLst>
          </p:cNvPr>
          <p:cNvSpPr>
            <a:spLocks noGrp="1"/>
          </p:cNvSpPr>
          <p:nvPr>
            <p:ph idx="1"/>
          </p:nvPr>
        </p:nvSpPr>
        <p:spPr>
          <a:xfrm>
            <a:off x="584127" y="1690519"/>
            <a:ext cx="7026747" cy="4434187"/>
          </a:xfrm>
        </p:spPr>
        <p:txBody>
          <a:bodyPr>
            <a:normAutofit fontScale="77500" lnSpcReduction="20000"/>
          </a:bodyPr>
          <a:lstStyle/>
          <a:p>
            <a:pPr>
              <a:lnSpc>
                <a:spcPct val="150000"/>
              </a:lnSpc>
            </a:pPr>
            <a:r>
              <a:rPr lang="en-US" dirty="0">
                <a:solidFill>
                  <a:schemeClr val="bg1"/>
                </a:solidFill>
                <a:latin typeface="Circular Std Book" panose="020B0604020101020102" pitchFamily="34" charset="0"/>
                <a:cs typeface="Circular Std Book" panose="020B0604020101020102" pitchFamily="34" charset="0"/>
              </a:rPr>
              <a:t>Formalizes </a:t>
            </a:r>
            <a:r>
              <a:rPr lang="en-US" dirty="0" err="1">
                <a:solidFill>
                  <a:schemeClr val="bg1"/>
                </a:solidFill>
                <a:latin typeface="Circular Std Book" panose="020B0604020101020102" pitchFamily="34" charset="0"/>
                <a:cs typeface="Circular Std Book" panose="020B0604020101020102" pitchFamily="34" charset="0"/>
              </a:rPr>
              <a:t>Bertin</a:t>
            </a:r>
            <a:r>
              <a:rPr lang="hu-HU" dirty="0">
                <a:solidFill>
                  <a:schemeClr val="bg1"/>
                </a:solidFill>
                <a:latin typeface="Circular Std Book" panose="020B0604020101020102" pitchFamily="34" charset="0"/>
                <a:cs typeface="Circular Std Book" panose="020B0604020101020102" pitchFamily="34" charset="0"/>
              </a:rPr>
              <a:t> </a:t>
            </a:r>
            <a:r>
              <a:rPr lang="en-US" dirty="0">
                <a:solidFill>
                  <a:srgbClr val="36B7B4"/>
                </a:solidFill>
                <a:latin typeface="Circular Std Book" panose="020B0604020101020102" pitchFamily="34" charset="0"/>
                <a:cs typeface="Circular Std Book" panose="020B0604020101020102" pitchFamily="34" charset="0"/>
              </a:rPr>
              <a:t>for machines</a:t>
            </a:r>
            <a:r>
              <a:rPr lang="en-GB" dirty="0">
                <a:solidFill>
                  <a:schemeClr val="bg1"/>
                </a:solidFill>
                <a:latin typeface="Circular Std Book" panose="020B0604020101020102" pitchFamily="34" charset="0"/>
                <a:cs typeface="Circular Std Book" panose="020B0604020101020102" pitchFamily="34" charset="0"/>
              </a:rPr>
              <a:t>. </a:t>
            </a:r>
            <a:endParaRPr lang="hu-HU" dirty="0">
              <a:solidFill>
                <a:schemeClr val="bg1"/>
              </a:solidFill>
              <a:latin typeface="Circular Std Book" panose="020B0604020101020102" pitchFamily="34" charset="0"/>
              <a:cs typeface="Circular Std Book" panose="020B0604020101020102" pitchFamily="34" charset="0"/>
            </a:endParaRPr>
          </a:p>
          <a:p>
            <a:pPr>
              <a:lnSpc>
                <a:spcPct val="150000"/>
              </a:lnSpc>
            </a:pPr>
            <a:r>
              <a:rPr lang="en-US" dirty="0" err="1">
                <a:solidFill>
                  <a:srgbClr val="36B7B4"/>
                </a:solidFill>
                <a:latin typeface="Circular Std Book" panose="020B0604020101020102" pitchFamily="34" charset="0"/>
                <a:cs typeface="Circular Std Book" panose="020B0604020101020102" pitchFamily="34" charset="0"/>
              </a:rPr>
              <a:t>Expresiveness</a:t>
            </a:r>
            <a:r>
              <a:rPr lang="en-US" dirty="0">
                <a:solidFill>
                  <a:srgbClr val="36B7B4"/>
                </a:solidFill>
                <a:latin typeface="Circular Std Book" panose="020B0604020101020102" pitchFamily="34" charset="0"/>
                <a:cs typeface="Circular Std Book" panose="020B0604020101020102" pitchFamily="34" charset="0"/>
              </a:rPr>
              <a:t> </a:t>
            </a:r>
            <a:r>
              <a:rPr lang="en-US" dirty="0">
                <a:solidFill>
                  <a:schemeClr val="bg1"/>
                </a:solidFill>
                <a:latin typeface="Circular Std Book" panose="020B0604020101020102" pitchFamily="34" charset="0"/>
                <a:cs typeface="Circular Std Book" panose="020B0604020101020102" pitchFamily="34" charset="0"/>
              </a:rPr>
              <a:t>A set of facts is expressible in a visual language if the sentences (i.e. the </a:t>
            </a:r>
            <a:r>
              <a:rPr lang="en-US" dirty="0" err="1">
                <a:solidFill>
                  <a:schemeClr val="bg1"/>
                </a:solidFill>
                <a:latin typeface="Circular Std Book" panose="020B0604020101020102" pitchFamily="34" charset="0"/>
                <a:cs typeface="Circular Std Book" panose="020B0604020101020102" pitchFamily="34" charset="0"/>
              </a:rPr>
              <a:t>visualisations</a:t>
            </a:r>
            <a:r>
              <a:rPr lang="en-US" dirty="0">
                <a:solidFill>
                  <a:schemeClr val="bg1"/>
                </a:solidFill>
                <a:latin typeface="Circular Std Book" panose="020B0604020101020102" pitchFamily="34" charset="0"/>
                <a:cs typeface="Circular Std Book" panose="020B0604020101020102" pitchFamily="34" charset="0"/>
              </a:rPr>
              <a:t>) express </a:t>
            </a:r>
            <a:r>
              <a:rPr lang="en-US" dirty="0">
                <a:solidFill>
                  <a:srgbClr val="F4C245"/>
                </a:solidFill>
                <a:latin typeface="Circular Std Book" panose="020B0604020101020102" pitchFamily="34" charset="0"/>
                <a:cs typeface="Circular Std Book" panose="020B0604020101020102" pitchFamily="34" charset="0"/>
              </a:rPr>
              <a:t>all the facts in </a:t>
            </a:r>
            <a:r>
              <a:rPr lang="en-US" dirty="0">
                <a:solidFill>
                  <a:schemeClr val="bg1"/>
                </a:solidFill>
                <a:latin typeface="Circular Std Book" panose="020B0604020101020102" pitchFamily="34" charset="0"/>
                <a:cs typeface="Circular Std Book" panose="020B0604020101020102" pitchFamily="34" charset="0"/>
              </a:rPr>
              <a:t>the set of data, </a:t>
            </a:r>
            <a:r>
              <a:rPr lang="en-US" dirty="0">
                <a:solidFill>
                  <a:srgbClr val="F4C245"/>
                </a:solidFill>
                <a:latin typeface="Circular Std Book" panose="020B0604020101020102" pitchFamily="34" charset="0"/>
                <a:cs typeface="Circular Std Book" panose="020B0604020101020102" pitchFamily="34" charset="0"/>
              </a:rPr>
              <a:t>and only </a:t>
            </a:r>
            <a:r>
              <a:rPr lang="en-US" dirty="0">
                <a:solidFill>
                  <a:schemeClr val="bg1"/>
                </a:solidFill>
                <a:latin typeface="Circular Std Book" panose="020B0604020101020102" pitchFamily="34" charset="0"/>
                <a:cs typeface="Circular Std Book" panose="020B0604020101020102" pitchFamily="34" charset="0"/>
              </a:rPr>
              <a:t>the facts.</a:t>
            </a:r>
          </a:p>
          <a:p>
            <a:pPr>
              <a:lnSpc>
                <a:spcPct val="150000"/>
              </a:lnSpc>
            </a:pPr>
            <a:r>
              <a:rPr lang="en-US" dirty="0">
                <a:solidFill>
                  <a:srgbClr val="36B7B4"/>
                </a:solidFill>
                <a:latin typeface="Circular Std Book" panose="020B0604020101020102" pitchFamily="34" charset="0"/>
                <a:cs typeface="Circular Std Book" panose="020B0604020101020102" pitchFamily="34" charset="0"/>
              </a:rPr>
              <a:t>Effectiveness</a:t>
            </a:r>
            <a:r>
              <a:rPr lang="en-US" dirty="0">
                <a:solidFill>
                  <a:schemeClr val="bg1"/>
                </a:solidFill>
                <a:latin typeface="Circular Std Book" panose="020B0604020101020102" pitchFamily="34" charset="0"/>
                <a:cs typeface="Circular Std Book" panose="020B0604020101020102" pitchFamily="34" charset="0"/>
              </a:rPr>
              <a:t> A </a:t>
            </a:r>
            <a:r>
              <a:rPr lang="en-US" dirty="0" err="1">
                <a:solidFill>
                  <a:schemeClr val="bg1"/>
                </a:solidFill>
                <a:latin typeface="Circular Std Book" panose="020B0604020101020102" pitchFamily="34" charset="0"/>
                <a:cs typeface="Circular Std Book" panose="020B0604020101020102" pitchFamily="34" charset="0"/>
              </a:rPr>
              <a:t>visualisation</a:t>
            </a:r>
            <a:r>
              <a:rPr lang="en-US" dirty="0">
                <a:solidFill>
                  <a:schemeClr val="bg1"/>
                </a:solidFill>
                <a:latin typeface="Circular Std Book" panose="020B0604020101020102" pitchFamily="34" charset="0"/>
                <a:cs typeface="Circular Std Book" panose="020B0604020101020102" pitchFamily="34" charset="0"/>
              </a:rPr>
              <a:t> is more effective than another if the information conveyed by one </a:t>
            </a:r>
            <a:r>
              <a:rPr lang="en-US" dirty="0" err="1">
                <a:solidFill>
                  <a:schemeClr val="bg1"/>
                </a:solidFill>
                <a:latin typeface="Circular Std Book" panose="020B0604020101020102" pitchFamily="34" charset="0"/>
                <a:cs typeface="Circular Std Book" panose="020B0604020101020102" pitchFamily="34" charset="0"/>
              </a:rPr>
              <a:t>visualisation</a:t>
            </a:r>
            <a:r>
              <a:rPr lang="en-US" dirty="0">
                <a:solidFill>
                  <a:schemeClr val="bg1"/>
                </a:solidFill>
                <a:latin typeface="Circular Std Book" panose="020B0604020101020102" pitchFamily="34" charset="0"/>
                <a:cs typeface="Circular Std Book" panose="020B0604020101020102" pitchFamily="34" charset="0"/>
              </a:rPr>
              <a:t> is more </a:t>
            </a:r>
            <a:r>
              <a:rPr lang="en-US" dirty="0">
                <a:solidFill>
                  <a:srgbClr val="F4C245"/>
                </a:solidFill>
                <a:latin typeface="Circular Std Book" panose="020B0604020101020102" pitchFamily="34" charset="0"/>
                <a:cs typeface="Circular Std Book" panose="020B0604020101020102" pitchFamily="34" charset="0"/>
              </a:rPr>
              <a:t>readily perceived </a:t>
            </a:r>
            <a:r>
              <a:rPr lang="en-US" dirty="0">
                <a:solidFill>
                  <a:schemeClr val="bg1"/>
                </a:solidFill>
                <a:latin typeface="Circular Std Book" panose="020B0604020101020102" pitchFamily="34" charset="0"/>
                <a:cs typeface="Circular Std Book" panose="020B0604020101020102" pitchFamily="34" charset="0"/>
              </a:rPr>
              <a:t>than the information in the other visualization.</a:t>
            </a:r>
            <a:endParaRPr lang="en-GB" dirty="0">
              <a:solidFill>
                <a:srgbClr val="F4C245"/>
              </a:solidFill>
              <a:latin typeface="Circular Std Book" panose="020B0604020101020102" pitchFamily="34" charset="0"/>
              <a:cs typeface="Circular Std Book" panose="020B0604020101020102" pitchFamily="34" charset="0"/>
            </a:endParaRPr>
          </a:p>
        </p:txBody>
      </p:sp>
      <p:sp>
        <p:nvSpPr>
          <p:cNvPr id="5" name="Slide Number Placeholder 4">
            <a:extLst>
              <a:ext uri="{FF2B5EF4-FFF2-40B4-BE49-F238E27FC236}">
                <a16:creationId xmlns:a16="http://schemas.microsoft.com/office/drawing/2014/main" id="{2118642C-7EAB-4EF1-9637-2691F2D23F2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90FCAE-95D1-470F-BBF3-A7303B6FB2E2}" type="slidenum">
              <a:rPr kumimoji="0" lang="en-GB" sz="1200" b="0" i="0" u="none" strike="noStrike" kern="1200" cap="none" spc="0" normalizeH="0" baseline="0" noProof="0" smtClean="0">
                <a:ln>
                  <a:noFill/>
                </a:ln>
                <a:solidFill>
                  <a:srgbClr val="0063A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a:ln>
                <a:noFill/>
              </a:ln>
              <a:solidFill>
                <a:srgbClr val="0063AF"/>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155F5078-D1BD-4CBD-B541-C09E043C5668}"/>
              </a:ext>
            </a:extLst>
          </p:cNvPr>
          <p:cNvSpPr txBox="1"/>
          <p:nvPr/>
        </p:nvSpPr>
        <p:spPr>
          <a:xfrm>
            <a:off x="584127" y="6210144"/>
            <a:ext cx="934833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Adapted from Jeffrey </a:t>
            </a:r>
            <a:r>
              <a:rPr kumimoji="0" lang="en-US" sz="1400" b="0" i="0" u="none" strike="noStrike" kern="1200" cap="none" spc="0" normalizeH="0" baseline="0" noProof="0" dirty="0" err="1">
                <a:ln>
                  <a:noFill/>
                </a:ln>
                <a:solidFill>
                  <a:prstClr val="white"/>
                </a:solidFill>
                <a:effectLst/>
                <a:uLnTx/>
                <a:uFillTx/>
                <a:latin typeface="Calibri" panose="020F0502020204030204"/>
                <a:ea typeface="+mn-ea"/>
                <a:cs typeface="+mn-cs"/>
              </a:rPr>
              <a:t>Heer</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2018, </a:t>
            </a: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UW CSE442 and Jock Mackinlay’s presentation at Ohio State University, 2005,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b</a:t>
            </a:r>
            <a:r>
              <a:rPr kumimoji="0" lang="en-GB" sz="1400" b="0" i="0" u="none" strike="noStrike" kern="1200" cap="none" spc="0" normalizeH="0" baseline="0" noProof="0" dirty="0" err="1">
                <a:ln>
                  <a:noFill/>
                </a:ln>
                <a:solidFill>
                  <a:prstClr val="white"/>
                </a:solidFill>
                <a:effectLst/>
                <a:uLnTx/>
                <a:uFillTx/>
                <a:latin typeface="Calibri" panose="020F0502020204030204"/>
                <a:ea typeface="+mn-ea"/>
                <a:cs typeface="+mn-cs"/>
              </a:rPr>
              <a:t>oth</a:t>
            </a: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 based on </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Jock Mackinlay</a:t>
            </a:r>
            <a:r>
              <a:rPr kumimoji="0" lang="hu-HU" sz="14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Tableau/Xerox PARC/Stanford</a:t>
            </a:r>
            <a:r>
              <a:rPr kumimoji="0" lang="hu-HU" sz="1400" b="0" i="0" u="none" strike="noStrike" kern="1200" cap="none" spc="0" normalizeH="0" baseline="0" noProof="0" dirty="0">
                <a:ln>
                  <a:noFill/>
                </a:ln>
                <a:solidFill>
                  <a:prstClr val="white"/>
                </a:solidFill>
                <a:effectLst/>
                <a:uLnTx/>
                <a:uFillTx/>
                <a:latin typeface="Calibri" panose="020F0502020204030204"/>
                <a:ea typeface="+mn-ea"/>
                <a:cs typeface="+mn-cs"/>
              </a:rPr>
              <a:t> 19</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86</a:t>
            </a:r>
            <a:endPar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2AFF97DD-BC22-4647-B711-7573051D0A48}"/>
              </a:ext>
            </a:extLst>
          </p:cNvPr>
          <p:cNvPicPr>
            <a:picLocks noChangeAspect="1"/>
          </p:cNvPicPr>
          <p:nvPr/>
        </p:nvPicPr>
        <p:blipFill>
          <a:blip r:embed="rId3"/>
          <a:stretch>
            <a:fillRect/>
          </a:stretch>
        </p:blipFill>
        <p:spPr>
          <a:xfrm>
            <a:off x="7815641" y="733294"/>
            <a:ext cx="3715656" cy="4390962"/>
          </a:xfrm>
          <a:prstGeom prst="rect">
            <a:avLst/>
          </a:prstGeom>
        </p:spPr>
      </p:pic>
    </p:spTree>
    <p:extLst>
      <p:ext uri="{BB962C8B-B14F-4D97-AF65-F5344CB8AC3E}">
        <p14:creationId xmlns:p14="http://schemas.microsoft.com/office/powerpoint/2010/main" val="3035066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pic>
        <p:nvPicPr>
          <p:cNvPr id="3" name="Picture 2" descr="A logo with dots and lines&#10;&#10;Description automatically generated">
            <a:extLst>
              <a:ext uri="{FF2B5EF4-FFF2-40B4-BE49-F238E27FC236}">
                <a16:creationId xmlns:a16="http://schemas.microsoft.com/office/drawing/2014/main" id="{D18B8C3D-5BA7-3C95-7B01-BBB07B004606}"/>
              </a:ext>
            </a:extLst>
          </p:cNvPr>
          <p:cNvPicPr>
            <a:picLocks noChangeAspect="1"/>
          </p:cNvPicPr>
          <p:nvPr/>
        </p:nvPicPr>
        <p:blipFill rotWithShape="1">
          <a:blip r:embed="rId2">
            <a:extLst>
              <a:ext uri="{28A0092B-C50C-407E-A947-70E740481C1C}">
                <a14:useLocalDpi xmlns:a14="http://schemas.microsoft.com/office/drawing/2010/main" val="0"/>
              </a:ext>
            </a:extLst>
          </a:blip>
          <a:srcRect l="51959" t="2759"/>
          <a:stretch/>
        </p:blipFill>
        <p:spPr>
          <a:xfrm>
            <a:off x="7696200" y="592821"/>
            <a:ext cx="4127871" cy="3182882"/>
          </a:xfrm>
          <a:prstGeom prst="rect">
            <a:avLst/>
          </a:prstGeom>
        </p:spPr>
      </p:pic>
      <p:sp>
        <p:nvSpPr>
          <p:cNvPr id="4" name="TextBox 3">
            <a:extLst>
              <a:ext uri="{FF2B5EF4-FFF2-40B4-BE49-F238E27FC236}">
                <a16:creationId xmlns:a16="http://schemas.microsoft.com/office/drawing/2014/main" id="{CBCBED22-7AC3-6E6A-F255-D9FAFAEF7BF3}"/>
              </a:ext>
            </a:extLst>
          </p:cNvPr>
          <p:cNvSpPr txBox="1"/>
          <p:nvPr/>
        </p:nvSpPr>
        <p:spPr>
          <a:xfrm>
            <a:off x="367930" y="732572"/>
            <a:ext cx="5921346" cy="2516073"/>
          </a:xfrm>
          <a:prstGeom prst="rect">
            <a:avLst/>
          </a:prstGeom>
          <a:noFill/>
        </p:spPr>
        <p:txBody>
          <a:bodyPr wrap="square" rtlCol="0">
            <a:spAutoFit/>
          </a:bodyPr>
          <a:lstStyle/>
          <a:p>
            <a:pPr defTabSz="800018"/>
            <a:r>
              <a:rPr lang="en-GB" sz="3850" b="1" dirty="0">
                <a:solidFill>
                  <a:prstClr val="white"/>
                </a:solidFill>
                <a:latin typeface="Inter" panose="02000503000000020004" pitchFamily="2" charset="0"/>
                <a:ea typeface="Inter" panose="02000503000000020004" pitchFamily="2" charset="0"/>
                <a:cs typeface="Inter" panose="02000503000000020004" pitchFamily="2" charset="0"/>
              </a:rPr>
              <a:t>Festival of Economics</a:t>
            </a:r>
            <a:r>
              <a:rPr lang="en-GB" sz="3850" b="1" dirty="0">
                <a:solidFill>
                  <a:srgbClr val="36B7B4"/>
                </a:solidFill>
                <a:latin typeface="Inter" panose="02000503000000020004" pitchFamily="2" charset="0"/>
                <a:ea typeface="Inter" panose="02000503000000020004" pitchFamily="2" charset="0"/>
                <a:cs typeface="Inter" panose="02000503000000020004" pitchFamily="2" charset="0"/>
              </a:rPr>
              <a:t>.</a:t>
            </a:r>
          </a:p>
          <a:p>
            <a:pPr defTabSz="800018"/>
            <a:r>
              <a:rPr lang="en-GB" sz="3500" dirty="0">
                <a:solidFill>
                  <a:srgbClr val="36B7B4"/>
                </a:solidFill>
                <a:latin typeface="Inter" panose="02000503000000020004" pitchFamily="2" charset="0"/>
                <a:ea typeface="Inter" panose="02000503000000020004" pitchFamily="2" charset="0"/>
                <a:cs typeface="Inter" panose="02000503000000020004" pitchFamily="2" charset="0"/>
              </a:rPr>
              <a:t>1-3 October 2024</a:t>
            </a:r>
          </a:p>
          <a:p>
            <a:pPr defTabSz="800018"/>
            <a:br>
              <a:rPr lang="en-GB" sz="2100" dirty="0">
                <a:solidFill>
                  <a:prstClr val="white"/>
                </a:solidFill>
                <a:latin typeface="Circular Std Book" panose="020B0604020101020102" pitchFamily="34" charset="0"/>
                <a:cs typeface="Circular Std Book" panose="020B0604020101020102" pitchFamily="34" charset="0"/>
              </a:rPr>
            </a:br>
            <a:r>
              <a:rPr lang="en-GB" sz="2100" dirty="0">
                <a:solidFill>
                  <a:prstClr val="white"/>
                </a:solidFill>
                <a:latin typeface="Inter" panose="02000503000000020004" pitchFamily="2" charset="0"/>
                <a:ea typeface="Inter" panose="02000503000000020004" pitchFamily="2" charset="0"/>
                <a:cs typeface="Inter" panose="02000503000000020004" pitchFamily="2" charset="0"/>
              </a:rPr>
              <a:t>Book talks, panels &amp; live podcast recordings – your chance to ask experts from around the world the key economic questions of our time!</a:t>
            </a:r>
          </a:p>
        </p:txBody>
      </p:sp>
      <p:pic>
        <p:nvPicPr>
          <p:cNvPr id="5" name="Picture 4">
            <a:extLst>
              <a:ext uri="{FF2B5EF4-FFF2-40B4-BE49-F238E27FC236}">
                <a16:creationId xmlns:a16="http://schemas.microsoft.com/office/drawing/2014/main" id="{7AA7AAE6-C783-0931-0327-989B7B9F63FD}"/>
              </a:ext>
            </a:extLst>
          </p:cNvPr>
          <p:cNvPicPr>
            <a:picLocks noChangeAspect="1"/>
          </p:cNvPicPr>
          <p:nvPr/>
        </p:nvPicPr>
        <p:blipFill>
          <a:blip r:embed="rId3"/>
          <a:stretch>
            <a:fillRect/>
          </a:stretch>
        </p:blipFill>
        <p:spPr>
          <a:xfrm>
            <a:off x="367930" y="4131932"/>
            <a:ext cx="1795822" cy="1920423"/>
          </a:xfrm>
          <a:prstGeom prst="rect">
            <a:avLst/>
          </a:prstGeom>
        </p:spPr>
      </p:pic>
      <p:pic>
        <p:nvPicPr>
          <p:cNvPr id="7" name="Picture 6" descr="A black text on a white background&#10;&#10;Description automatically generated">
            <a:extLst>
              <a:ext uri="{FF2B5EF4-FFF2-40B4-BE49-F238E27FC236}">
                <a16:creationId xmlns:a16="http://schemas.microsoft.com/office/drawing/2014/main" id="{347C469F-8532-2E32-F778-93EBACCFE4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2812" y="5699812"/>
            <a:ext cx="1218884" cy="352543"/>
          </a:xfrm>
          <a:prstGeom prst="rect">
            <a:avLst/>
          </a:prstGeom>
        </p:spPr>
      </p:pic>
      <p:sp>
        <p:nvSpPr>
          <p:cNvPr id="8" name="TextBox 7">
            <a:extLst>
              <a:ext uri="{FF2B5EF4-FFF2-40B4-BE49-F238E27FC236}">
                <a16:creationId xmlns:a16="http://schemas.microsoft.com/office/drawing/2014/main" id="{63087C76-92CC-27B4-A788-AB159C15B16E}"/>
              </a:ext>
            </a:extLst>
          </p:cNvPr>
          <p:cNvSpPr txBox="1"/>
          <p:nvPr/>
        </p:nvSpPr>
        <p:spPr>
          <a:xfrm>
            <a:off x="6625387" y="3881372"/>
            <a:ext cx="5277079" cy="2112117"/>
          </a:xfrm>
          <a:prstGeom prst="rect">
            <a:avLst/>
          </a:prstGeom>
          <a:solidFill>
            <a:schemeClr val="bg1"/>
          </a:solidFill>
        </p:spPr>
        <p:txBody>
          <a:bodyPr wrap="square" rtlCol="0" anchor="ctr" anchorCtr="0">
            <a:spAutoFit/>
          </a:bodyPr>
          <a:lstStyle/>
          <a:p>
            <a:pPr algn="ctr" defTabSz="800018"/>
            <a:r>
              <a:rPr lang="en-GB" sz="1750" dirty="0">
                <a:solidFill>
                  <a:srgbClr val="122B39"/>
                </a:solidFill>
                <a:latin typeface="Inter" panose="02000503000000020004" pitchFamily="2" charset="0"/>
                <a:ea typeface="Inter" panose="02000503000000020004" pitchFamily="2" charset="0"/>
                <a:cs typeface="Inter" panose="02000503000000020004" pitchFamily="2" charset="0"/>
              </a:rPr>
              <a:t>With the election of a new government after 14 years, the theme of the Festival is </a:t>
            </a:r>
            <a:r>
              <a:rPr lang="en-GB" sz="1750" b="1" dirty="0">
                <a:solidFill>
                  <a:srgbClr val="122B39"/>
                </a:solidFill>
                <a:latin typeface="Inter" panose="02000503000000020004" pitchFamily="2" charset="0"/>
                <a:ea typeface="Inter" panose="02000503000000020004" pitchFamily="2" charset="0"/>
                <a:cs typeface="Inter" panose="02000503000000020004" pitchFamily="2" charset="0"/>
              </a:rPr>
              <a:t>looking back, to look forward:</a:t>
            </a:r>
            <a:endParaRPr lang="en-GB" sz="1750" dirty="0">
              <a:solidFill>
                <a:srgbClr val="122B39"/>
              </a:solidFill>
              <a:latin typeface="Inter" panose="02000503000000020004" pitchFamily="2" charset="0"/>
              <a:ea typeface="Inter" panose="02000503000000020004" pitchFamily="2" charset="0"/>
              <a:cs typeface="Inter" panose="02000503000000020004" pitchFamily="2" charset="0"/>
            </a:endParaRPr>
          </a:p>
          <a:p>
            <a:pPr algn="ctr" defTabSz="800018"/>
            <a:r>
              <a:rPr lang="en-GB" sz="1575" dirty="0">
                <a:solidFill>
                  <a:srgbClr val="122B39"/>
                </a:solidFill>
                <a:latin typeface="Inter" panose="02000503000000020004" pitchFamily="2" charset="0"/>
                <a:ea typeface="Inter" panose="02000503000000020004" pitchFamily="2" charset="0"/>
                <a:cs typeface="Inter" panose="02000503000000020004" pitchFamily="2" charset="0"/>
              </a:rPr>
              <a:t>Legacies of Empire, Inequalities, The Tyranny of Nostalgia, Sustainable Futures, Labour’s first 100 days, Building a fair society, Britain’s place in the world , Social mobility, The kids aren’t alright, UK productivity, Tim Harford podcast</a:t>
            </a:r>
          </a:p>
          <a:p>
            <a:pPr algn="ctr" defTabSz="800018"/>
            <a:r>
              <a:rPr lang="en-GB" sz="1575" dirty="0">
                <a:solidFill>
                  <a:srgbClr val="122B39"/>
                </a:solidFill>
                <a:latin typeface="Inter" panose="02000503000000020004" pitchFamily="2" charset="0"/>
                <a:ea typeface="Inter" panose="02000503000000020004" pitchFamily="2" charset="0"/>
                <a:cs typeface="Inter" panose="02000503000000020004" pitchFamily="2" charset="0"/>
              </a:rPr>
              <a:t>… and more! </a:t>
            </a:r>
            <a:endParaRPr lang="en-GB" sz="1575" dirty="0">
              <a:solidFill>
                <a:prstClr val="white"/>
              </a:solidFill>
              <a:latin typeface="Inter" panose="02000503000000020004" pitchFamily="2" charset="0"/>
              <a:ea typeface="Inter" panose="02000503000000020004" pitchFamily="2" charset="0"/>
              <a:cs typeface="Inter" panose="02000503000000020004" pitchFamily="2" charset="0"/>
            </a:endParaRPr>
          </a:p>
        </p:txBody>
      </p:sp>
      <p:sp>
        <p:nvSpPr>
          <p:cNvPr id="9" name="TextBox 8">
            <a:extLst>
              <a:ext uri="{FF2B5EF4-FFF2-40B4-BE49-F238E27FC236}">
                <a16:creationId xmlns:a16="http://schemas.microsoft.com/office/drawing/2014/main" id="{B31550F2-175F-EF1D-A63D-327862A3DE1A}"/>
              </a:ext>
            </a:extLst>
          </p:cNvPr>
          <p:cNvSpPr txBox="1"/>
          <p:nvPr/>
        </p:nvSpPr>
        <p:spPr>
          <a:xfrm>
            <a:off x="3857597" y="4590293"/>
            <a:ext cx="2601888" cy="1735090"/>
          </a:xfrm>
          <a:prstGeom prst="rect">
            <a:avLst/>
          </a:prstGeom>
          <a:noFill/>
        </p:spPr>
        <p:txBody>
          <a:bodyPr wrap="square" rtlCol="0">
            <a:spAutoFit/>
          </a:bodyPr>
          <a:lstStyle/>
          <a:p>
            <a:pPr defTabSz="800018"/>
            <a:r>
              <a:rPr lang="en-GB" sz="1225" b="1" dirty="0">
                <a:solidFill>
                  <a:prstClr val="white"/>
                </a:solidFill>
                <a:latin typeface="Inter" panose="02000503000000020004" pitchFamily="2" charset="0"/>
                <a:ea typeface="Inter" panose="02000503000000020004" pitchFamily="2" charset="0"/>
                <a:cs typeface="Inter" panose="02000503000000020004" pitchFamily="2" charset="0"/>
              </a:rPr>
              <a:t>FREE TICKETS for:</a:t>
            </a:r>
          </a:p>
          <a:p>
            <a:pPr defTabSz="800018"/>
            <a:endParaRPr lang="en-GB" sz="875" b="1" dirty="0">
              <a:solidFill>
                <a:prstClr val="white"/>
              </a:solidFill>
              <a:latin typeface="Inter" panose="02000503000000020004" pitchFamily="2" charset="0"/>
              <a:ea typeface="Inter" panose="02000503000000020004" pitchFamily="2" charset="0"/>
              <a:cs typeface="Inter" panose="02000503000000020004" pitchFamily="2" charset="0"/>
            </a:endParaRPr>
          </a:p>
          <a:p>
            <a:pPr defTabSz="800018"/>
            <a:r>
              <a:rPr lang="en-GB" sz="1225" b="1" dirty="0">
                <a:solidFill>
                  <a:prstClr val="white"/>
                </a:solidFill>
                <a:latin typeface="Inter" panose="02000503000000020004" pitchFamily="2" charset="0"/>
                <a:ea typeface="Inter" panose="02000503000000020004" pitchFamily="2" charset="0"/>
                <a:cs typeface="Inter" panose="02000503000000020004" pitchFamily="2" charset="0"/>
              </a:rPr>
              <a:t>- Legacies of Empire</a:t>
            </a:r>
            <a:r>
              <a:rPr lang="en-GB" sz="1225" dirty="0">
                <a:solidFill>
                  <a:prstClr val="white"/>
                </a:solidFill>
                <a:latin typeface="Inter" panose="02000503000000020004" pitchFamily="2" charset="0"/>
                <a:ea typeface="Inter" panose="02000503000000020004" pitchFamily="2" charset="0"/>
                <a:cs typeface="Inter" panose="02000503000000020004" pitchFamily="2" charset="0"/>
              </a:rPr>
              <a:t> (Tues 1 October, 7pm) </a:t>
            </a:r>
          </a:p>
          <a:p>
            <a:pPr defTabSz="800018"/>
            <a:r>
              <a:rPr lang="en-GB" sz="1225" dirty="0">
                <a:solidFill>
                  <a:prstClr val="white"/>
                </a:solidFill>
                <a:latin typeface="Inter" panose="02000503000000020004" pitchFamily="2" charset="0"/>
                <a:ea typeface="Inter" panose="02000503000000020004" pitchFamily="2" charset="0"/>
                <a:cs typeface="Inter" panose="02000503000000020004" pitchFamily="2" charset="0"/>
              </a:rPr>
              <a:t>- </a:t>
            </a:r>
            <a:r>
              <a:rPr lang="en-GB" sz="1225">
                <a:solidFill>
                  <a:prstClr val="white"/>
                </a:solidFill>
                <a:latin typeface="Inter" panose="02000503000000020004" pitchFamily="2" charset="0"/>
                <a:ea typeface="Inter" panose="02000503000000020004" pitchFamily="2" charset="0"/>
                <a:cs typeface="Inter" panose="02000503000000020004" pitchFamily="2" charset="0"/>
              </a:rPr>
              <a:t>I</a:t>
            </a:r>
            <a:r>
              <a:rPr lang="en-GB" sz="1225" b="1">
                <a:solidFill>
                  <a:prstClr val="white"/>
                </a:solidFill>
                <a:latin typeface="Inter" panose="02000503000000020004" pitchFamily="2" charset="0"/>
                <a:ea typeface="Inter" panose="02000503000000020004" pitchFamily="2" charset="0"/>
                <a:cs typeface="Inter" panose="02000503000000020004" pitchFamily="2" charset="0"/>
              </a:rPr>
              <a:t>nequalities</a:t>
            </a:r>
            <a:r>
              <a:rPr lang="en-GB" sz="1225">
                <a:solidFill>
                  <a:prstClr val="white"/>
                </a:solidFill>
                <a:latin typeface="Inter" panose="02000503000000020004" pitchFamily="2" charset="0"/>
                <a:ea typeface="Inter" panose="02000503000000020004" pitchFamily="2" charset="0"/>
                <a:cs typeface="Inter" panose="02000503000000020004" pitchFamily="2" charset="0"/>
              </a:rPr>
              <a:t> (Thursday 3 </a:t>
            </a:r>
            <a:r>
              <a:rPr lang="en-GB" sz="1225" dirty="0">
                <a:solidFill>
                  <a:prstClr val="white"/>
                </a:solidFill>
                <a:latin typeface="Inter" panose="02000503000000020004" pitchFamily="2" charset="0"/>
                <a:ea typeface="Inter" panose="02000503000000020004" pitchFamily="2" charset="0"/>
                <a:cs typeface="Inter" panose="02000503000000020004" pitchFamily="2" charset="0"/>
              </a:rPr>
              <a:t>Oct, 7pm) </a:t>
            </a:r>
          </a:p>
          <a:p>
            <a:pPr defTabSz="800018"/>
            <a:endParaRPr lang="en-GB" sz="875" dirty="0">
              <a:solidFill>
                <a:prstClr val="white"/>
              </a:solidFill>
              <a:latin typeface="Inter" panose="02000503000000020004" pitchFamily="2" charset="0"/>
              <a:ea typeface="Inter" panose="02000503000000020004" pitchFamily="2" charset="0"/>
              <a:cs typeface="Inter" panose="02000503000000020004" pitchFamily="2" charset="0"/>
            </a:endParaRPr>
          </a:p>
          <a:p>
            <a:pPr defTabSz="800018"/>
            <a:r>
              <a:rPr lang="en-GB" sz="1225" dirty="0">
                <a:solidFill>
                  <a:prstClr val="white"/>
                </a:solidFill>
                <a:latin typeface="Inter" panose="02000503000000020004" pitchFamily="2" charset="0"/>
                <a:ea typeface="Inter" panose="02000503000000020004" pitchFamily="2" charset="0"/>
                <a:cs typeface="Inter" panose="02000503000000020004" pitchFamily="2" charset="0"/>
              </a:rPr>
              <a:t>in the Wills Memorial Building and are free to </a:t>
            </a:r>
            <a:r>
              <a:rPr lang="en-GB" sz="1225" dirty="0" err="1">
                <a:solidFill>
                  <a:prstClr val="white"/>
                </a:solidFill>
                <a:latin typeface="Inter" panose="02000503000000020004" pitchFamily="2" charset="0"/>
                <a:ea typeface="Inter" panose="02000503000000020004" pitchFamily="2" charset="0"/>
                <a:cs typeface="Inter" panose="02000503000000020004" pitchFamily="2" charset="0"/>
              </a:rPr>
              <a:t>UoB</a:t>
            </a:r>
            <a:r>
              <a:rPr lang="en-GB" sz="1225" dirty="0">
                <a:solidFill>
                  <a:prstClr val="white"/>
                </a:solidFill>
                <a:latin typeface="Inter" panose="02000503000000020004" pitchFamily="2" charset="0"/>
                <a:ea typeface="Inter" panose="02000503000000020004" pitchFamily="2" charset="0"/>
                <a:cs typeface="Inter" panose="02000503000000020004" pitchFamily="2" charset="0"/>
              </a:rPr>
              <a:t> students</a:t>
            </a:r>
          </a:p>
          <a:p>
            <a:pPr defTabSz="800018"/>
            <a:endParaRPr lang="en-GB" sz="1575" dirty="0">
              <a:solidFill>
                <a:prstClr val="black"/>
              </a:solidFill>
              <a:latin typeface="Aptos" panose="02110004020202020204"/>
            </a:endParaRPr>
          </a:p>
        </p:txBody>
      </p:sp>
      <p:sp>
        <p:nvSpPr>
          <p:cNvPr id="10" name="TextBox 9">
            <a:extLst>
              <a:ext uri="{FF2B5EF4-FFF2-40B4-BE49-F238E27FC236}">
                <a16:creationId xmlns:a16="http://schemas.microsoft.com/office/drawing/2014/main" id="{1A8EA2DA-BCBE-F593-4845-618569E71EC4}"/>
              </a:ext>
            </a:extLst>
          </p:cNvPr>
          <p:cNvSpPr txBox="1"/>
          <p:nvPr/>
        </p:nvSpPr>
        <p:spPr>
          <a:xfrm>
            <a:off x="367930" y="3648918"/>
            <a:ext cx="4500503" cy="361637"/>
          </a:xfrm>
          <a:prstGeom prst="rect">
            <a:avLst/>
          </a:prstGeom>
          <a:noFill/>
        </p:spPr>
        <p:txBody>
          <a:bodyPr wrap="square" rtlCol="0">
            <a:spAutoFit/>
          </a:bodyPr>
          <a:lstStyle/>
          <a:p>
            <a:pPr defTabSz="800018"/>
            <a:r>
              <a:rPr lang="en-GB" sz="1750" b="1" dirty="0">
                <a:solidFill>
                  <a:srgbClr val="36B7B4"/>
                </a:solidFill>
                <a:latin typeface="Inter" panose="02000503000000020004" pitchFamily="2" charset="0"/>
                <a:ea typeface="Inter" panose="02000503000000020004" pitchFamily="2" charset="0"/>
                <a:cs typeface="Inter" panose="02000503000000020004" pitchFamily="2" charset="0"/>
              </a:rPr>
              <a:t>Scan for tickets and the programme</a:t>
            </a:r>
            <a:r>
              <a:rPr lang="en-GB" sz="1750" b="1" dirty="0">
                <a:solidFill>
                  <a:prstClr val="white"/>
                </a:solidFill>
                <a:latin typeface="Inter" panose="02000503000000020004" pitchFamily="2" charset="0"/>
                <a:ea typeface="Inter" panose="02000503000000020004" pitchFamily="2" charset="0"/>
                <a:cs typeface="Inter" panose="02000503000000020004" pitchFamily="2" charset="0"/>
              </a:rPr>
              <a:t>.</a:t>
            </a:r>
            <a:endParaRPr lang="en-GB" sz="1750" b="1" dirty="0">
              <a:solidFill>
                <a:prstClr val="black"/>
              </a:solidFill>
              <a:latin typeface="Inter" panose="02000503000000020004" pitchFamily="2" charset="0"/>
              <a:ea typeface="Inter" panose="02000503000000020004" pitchFamily="2" charset="0"/>
              <a:cs typeface="Inter" panose="02000503000000020004" pitchFamily="2" charset="0"/>
            </a:endParaRPr>
          </a:p>
        </p:txBody>
      </p:sp>
    </p:spTree>
    <p:extLst>
      <p:ext uri="{BB962C8B-B14F-4D97-AF65-F5344CB8AC3E}">
        <p14:creationId xmlns:p14="http://schemas.microsoft.com/office/powerpoint/2010/main" val="30892606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E2FE8-D24E-41DE-AA78-81A6ECA35759}"/>
              </a:ext>
            </a:extLst>
          </p:cNvPr>
          <p:cNvSpPr>
            <a:spLocks noGrp="1"/>
          </p:cNvSpPr>
          <p:nvPr>
            <p:ph type="title"/>
          </p:nvPr>
        </p:nvSpPr>
        <p:spPr>
          <a:xfrm>
            <a:off x="584127" y="340080"/>
            <a:ext cx="10515600" cy="1325563"/>
          </a:xfrm>
          <a:solidFill>
            <a:srgbClr val="122B39"/>
          </a:solidFill>
        </p:spPr>
        <p:txBody>
          <a:bodyPr>
            <a:normAutofit/>
          </a:bodyPr>
          <a:lstStyle/>
          <a:p>
            <a:r>
              <a:rPr lang="en-US" dirty="0">
                <a:solidFill>
                  <a:schemeClr val="bg1"/>
                </a:solidFill>
                <a:latin typeface="Circular Std Book" panose="020B0604020101020102" pitchFamily="34" charset="0"/>
                <a:cs typeface="Circular Std Book" panose="020B0604020101020102" pitchFamily="34" charset="0"/>
              </a:rPr>
              <a:t>Mackinlay design criteria</a:t>
            </a:r>
            <a:r>
              <a:rPr lang="en-GB" sz="5400" dirty="0">
                <a:solidFill>
                  <a:srgbClr val="F4C245"/>
                </a:solidFill>
                <a:latin typeface="Circular Std Book" panose="020B0604020101020102" pitchFamily="34" charset="0"/>
                <a:cs typeface="Circular Std Book" panose="020B0604020101020102" pitchFamily="34" charset="0"/>
              </a:rPr>
              <a:t>.</a:t>
            </a:r>
            <a:endParaRPr lang="en-GB" dirty="0">
              <a:solidFill>
                <a:srgbClr val="F4C245"/>
              </a:solidFill>
              <a:latin typeface="Circular Std Book" panose="020B0604020101020102" pitchFamily="34" charset="0"/>
              <a:cs typeface="Circular Std Book" panose="020B0604020101020102" pitchFamily="34" charset="0"/>
            </a:endParaRPr>
          </a:p>
        </p:txBody>
      </p:sp>
      <p:sp>
        <p:nvSpPr>
          <p:cNvPr id="5" name="Slide Number Placeholder 4">
            <a:extLst>
              <a:ext uri="{FF2B5EF4-FFF2-40B4-BE49-F238E27FC236}">
                <a16:creationId xmlns:a16="http://schemas.microsoft.com/office/drawing/2014/main" id="{2118642C-7EAB-4EF1-9637-2691F2D23F2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90FCAE-95D1-470F-BBF3-A7303B6FB2E2}" type="slidenum">
              <a:rPr kumimoji="0" lang="en-GB" sz="1200" b="0" i="0" u="none" strike="noStrike" kern="1200" cap="none" spc="0" normalizeH="0" baseline="0" noProof="0" smtClean="0">
                <a:ln>
                  <a:noFill/>
                </a:ln>
                <a:solidFill>
                  <a:srgbClr val="0063A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a:ln>
                <a:noFill/>
              </a:ln>
              <a:solidFill>
                <a:srgbClr val="0063AF"/>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155F5078-D1BD-4CBD-B541-C09E043C5668}"/>
              </a:ext>
            </a:extLst>
          </p:cNvPr>
          <p:cNvSpPr txBox="1"/>
          <p:nvPr/>
        </p:nvSpPr>
        <p:spPr>
          <a:xfrm>
            <a:off x="584127" y="6210144"/>
            <a:ext cx="934833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Jock Mackinlay</a:t>
            </a:r>
            <a:r>
              <a:rPr kumimoji="0" lang="hu-HU" sz="14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Tableau/Xerox PARC/Stanford</a:t>
            </a:r>
            <a:r>
              <a:rPr kumimoji="0" lang="hu-HU" sz="1400" b="0" i="0" u="none" strike="noStrike" kern="1200" cap="none" spc="0" normalizeH="0" baseline="0" noProof="0" dirty="0">
                <a:ln>
                  <a:noFill/>
                </a:ln>
                <a:solidFill>
                  <a:prstClr val="white"/>
                </a:solidFill>
                <a:effectLst/>
                <a:uLnTx/>
                <a:uFillTx/>
                <a:latin typeface="Calibri" panose="020F0502020204030204"/>
                <a:ea typeface="+mn-ea"/>
                <a:cs typeface="+mn-cs"/>
              </a:rPr>
              <a:t> 19</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86</a:t>
            </a:r>
            <a:endPar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92539B92-C184-4CA2-93A5-E37376C22BA5}"/>
              </a:ext>
            </a:extLst>
          </p:cNvPr>
          <p:cNvPicPr>
            <a:picLocks noChangeAspect="1"/>
          </p:cNvPicPr>
          <p:nvPr/>
        </p:nvPicPr>
        <p:blipFill>
          <a:blip r:embed="rId3">
            <a:clrChange>
              <a:clrFrom>
                <a:srgbClr val="000000"/>
              </a:clrFrom>
              <a:clrTo>
                <a:srgbClr val="000000">
                  <a:alpha val="0"/>
                </a:srgbClr>
              </a:clrTo>
            </a:clrChange>
          </a:blip>
          <a:stretch>
            <a:fillRect/>
          </a:stretch>
        </p:blipFill>
        <p:spPr>
          <a:xfrm>
            <a:off x="584127" y="1665643"/>
            <a:ext cx="6791325" cy="4314825"/>
          </a:xfrm>
          <a:prstGeom prst="rect">
            <a:avLst/>
          </a:prstGeom>
        </p:spPr>
      </p:pic>
      <p:sp>
        <p:nvSpPr>
          <p:cNvPr id="14" name="Content Placeholder 2">
            <a:extLst>
              <a:ext uri="{FF2B5EF4-FFF2-40B4-BE49-F238E27FC236}">
                <a16:creationId xmlns:a16="http://schemas.microsoft.com/office/drawing/2014/main" id="{D219F08C-8EF5-4225-AA3F-1EA4DF944014}"/>
              </a:ext>
            </a:extLst>
          </p:cNvPr>
          <p:cNvSpPr>
            <a:spLocks noGrp="1"/>
          </p:cNvSpPr>
          <p:nvPr>
            <p:ph idx="1"/>
          </p:nvPr>
        </p:nvSpPr>
        <p:spPr>
          <a:xfrm>
            <a:off x="7884647" y="516396"/>
            <a:ext cx="3975176" cy="6205079"/>
          </a:xfrm>
        </p:spPr>
        <p:txBody>
          <a:bodyPr>
            <a:normAutofit fontScale="92500" lnSpcReduction="20000"/>
          </a:bodyPr>
          <a:lstStyle/>
          <a:p>
            <a:pPr>
              <a:lnSpc>
                <a:spcPct val="150000"/>
              </a:lnSpc>
            </a:pPr>
            <a:r>
              <a:rPr lang="en-US" dirty="0">
                <a:solidFill>
                  <a:srgbClr val="36B7B4"/>
                </a:solidFill>
                <a:latin typeface="Circular Std Book" panose="020B0604020101020102" pitchFamily="34" charset="0"/>
                <a:cs typeface="Circular Std Book" panose="020B0604020101020102" pitchFamily="34" charset="0"/>
              </a:rPr>
              <a:t>Mackinlay’s list</a:t>
            </a:r>
            <a:r>
              <a:rPr lang="en-US" dirty="0">
                <a:solidFill>
                  <a:schemeClr val="bg1"/>
                </a:solidFill>
                <a:latin typeface="Circular Std Book" panose="020B0604020101020102" pitchFamily="34" charset="0"/>
                <a:cs typeface="Circular Std Book" panose="020B0604020101020102" pitchFamily="34" charset="0"/>
              </a:rPr>
              <a:t>:</a:t>
            </a:r>
            <a:br>
              <a:rPr lang="en-US" dirty="0">
                <a:solidFill>
                  <a:schemeClr val="bg1"/>
                </a:solidFill>
                <a:latin typeface="Circular Std Book" panose="020B0604020101020102" pitchFamily="34" charset="0"/>
                <a:cs typeface="Circular Std Book" panose="020B0604020101020102" pitchFamily="34" charset="0"/>
              </a:rPr>
            </a:br>
            <a:r>
              <a:rPr lang="en-US" dirty="0">
                <a:solidFill>
                  <a:schemeClr val="bg1"/>
                </a:solidFill>
                <a:latin typeface="Circular Std Book" panose="020B0604020101020102" pitchFamily="34" charset="0"/>
                <a:cs typeface="Circular Std Book" panose="020B0604020101020102" pitchFamily="34" charset="0"/>
              </a:rPr>
              <a:t>based on his experiments with computer graphics, trying to automate and formalize the creation of charts</a:t>
            </a:r>
          </a:p>
          <a:p>
            <a:pPr>
              <a:lnSpc>
                <a:spcPct val="150000"/>
              </a:lnSpc>
            </a:pPr>
            <a:r>
              <a:rPr lang="en-US" dirty="0">
                <a:solidFill>
                  <a:schemeClr val="bg1"/>
                </a:solidFill>
                <a:latin typeface="Circular Std Book" panose="020B0604020101020102" pitchFamily="34" charset="0"/>
                <a:cs typeface="Circular Std Book" panose="020B0604020101020102" pitchFamily="34" charset="0"/>
              </a:rPr>
              <a:t>The </a:t>
            </a:r>
            <a:r>
              <a:rPr lang="en-US" dirty="0">
                <a:solidFill>
                  <a:srgbClr val="36B7B4"/>
                </a:solidFill>
                <a:latin typeface="Circular Std Book" panose="020B0604020101020102" pitchFamily="34" charset="0"/>
                <a:cs typeface="Circular Std Book" panose="020B0604020101020102" pitchFamily="34" charset="0"/>
              </a:rPr>
              <a:t>Vega </a:t>
            </a:r>
            <a:r>
              <a:rPr lang="en-US" dirty="0">
                <a:solidFill>
                  <a:schemeClr val="bg1"/>
                </a:solidFill>
                <a:latin typeface="Circular Std Book" panose="020B0604020101020102" pitchFamily="34" charset="0"/>
                <a:cs typeface="Circular Std Book" panose="020B0604020101020102" pitchFamily="34" charset="0"/>
              </a:rPr>
              <a:t>visual language/grammar is built on Mackinlay’s work</a:t>
            </a:r>
            <a:endParaRPr lang="en-GB" dirty="0">
              <a:solidFill>
                <a:srgbClr val="F4C245"/>
              </a:solidFill>
              <a:latin typeface="Circular Std Book" panose="020B0604020101020102" pitchFamily="34" charset="0"/>
              <a:cs typeface="Circular Std Book" panose="020B0604020101020102" pitchFamily="34" charset="0"/>
            </a:endParaRPr>
          </a:p>
        </p:txBody>
      </p:sp>
    </p:spTree>
    <p:extLst>
      <p:ext uri="{BB962C8B-B14F-4D97-AF65-F5344CB8AC3E}">
        <p14:creationId xmlns:p14="http://schemas.microsoft.com/office/powerpoint/2010/main" val="1585730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E2FE8-D24E-41DE-AA78-81A6ECA35759}"/>
              </a:ext>
            </a:extLst>
          </p:cNvPr>
          <p:cNvSpPr>
            <a:spLocks noGrp="1"/>
          </p:cNvSpPr>
          <p:nvPr>
            <p:ph type="title"/>
          </p:nvPr>
        </p:nvSpPr>
        <p:spPr>
          <a:xfrm>
            <a:off x="584127" y="340080"/>
            <a:ext cx="10515600" cy="1325563"/>
          </a:xfrm>
          <a:solidFill>
            <a:srgbClr val="122B39"/>
          </a:solidFill>
        </p:spPr>
        <p:txBody>
          <a:bodyPr>
            <a:normAutofit/>
          </a:bodyPr>
          <a:lstStyle/>
          <a:p>
            <a:r>
              <a:rPr lang="en-US" dirty="0">
                <a:solidFill>
                  <a:schemeClr val="bg1"/>
                </a:solidFill>
                <a:latin typeface="Circular Std Book" panose="020B0604020101020102" pitchFamily="34" charset="0"/>
                <a:cs typeface="Circular Std Book" panose="020B0604020101020102" pitchFamily="34" charset="0"/>
              </a:rPr>
              <a:t>Which square is lighter</a:t>
            </a:r>
            <a:r>
              <a:rPr lang="en-GB" sz="5400" dirty="0">
                <a:solidFill>
                  <a:srgbClr val="F4C245"/>
                </a:solidFill>
                <a:latin typeface="Circular Std Book" panose="020B0604020101020102" pitchFamily="34" charset="0"/>
                <a:cs typeface="Circular Std Book" panose="020B0604020101020102" pitchFamily="34" charset="0"/>
              </a:rPr>
              <a:t>?</a:t>
            </a:r>
            <a:endParaRPr lang="en-GB" dirty="0">
              <a:solidFill>
                <a:srgbClr val="F4C245"/>
              </a:solidFill>
              <a:latin typeface="Circular Std Book" panose="020B0604020101020102" pitchFamily="34" charset="0"/>
              <a:cs typeface="Circular Std Book" panose="020B0604020101020102" pitchFamily="34" charset="0"/>
            </a:endParaRPr>
          </a:p>
        </p:txBody>
      </p:sp>
      <p:sp>
        <p:nvSpPr>
          <p:cNvPr id="5" name="Slide Number Placeholder 4">
            <a:extLst>
              <a:ext uri="{FF2B5EF4-FFF2-40B4-BE49-F238E27FC236}">
                <a16:creationId xmlns:a16="http://schemas.microsoft.com/office/drawing/2014/main" id="{2118642C-7EAB-4EF1-9637-2691F2D23F2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90FCAE-95D1-470F-BBF3-A7303B6FB2E2}" type="slidenum">
              <a:rPr kumimoji="0" lang="en-GB" sz="1200" b="0" i="0" u="none" strike="noStrike" kern="1200" cap="none" spc="0" normalizeH="0" baseline="0" noProof="0" smtClean="0">
                <a:ln>
                  <a:noFill/>
                </a:ln>
                <a:solidFill>
                  <a:srgbClr val="0063A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srgbClr val="0063A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AE5CC7F-265F-4092-A646-186D7227C9A1}"/>
              </a:ext>
            </a:extLst>
          </p:cNvPr>
          <p:cNvSpPr/>
          <p:nvPr/>
        </p:nvSpPr>
        <p:spPr>
          <a:xfrm>
            <a:off x="1279431" y="2184704"/>
            <a:ext cx="3400254" cy="340025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1ED0527-4BD5-4A4A-B67D-C2831B3F2944}"/>
              </a:ext>
            </a:extLst>
          </p:cNvPr>
          <p:cNvSpPr/>
          <p:nvPr/>
        </p:nvSpPr>
        <p:spPr>
          <a:xfrm>
            <a:off x="7030476" y="2184704"/>
            <a:ext cx="3400254" cy="3400254"/>
          </a:xfrm>
          <a:prstGeom prst="rect">
            <a:avLst/>
          </a:prstGeom>
          <a:solidFill>
            <a:srgbClr val="D4D4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4150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E2FE8-D24E-41DE-AA78-81A6ECA35759}"/>
              </a:ext>
            </a:extLst>
          </p:cNvPr>
          <p:cNvSpPr>
            <a:spLocks noGrp="1"/>
          </p:cNvSpPr>
          <p:nvPr>
            <p:ph type="title"/>
          </p:nvPr>
        </p:nvSpPr>
        <p:spPr>
          <a:xfrm>
            <a:off x="584127" y="340080"/>
            <a:ext cx="10515600" cy="1325563"/>
          </a:xfrm>
          <a:solidFill>
            <a:srgbClr val="122B39"/>
          </a:solidFill>
        </p:spPr>
        <p:txBody>
          <a:bodyPr>
            <a:normAutofit/>
          </a:bodyPr>
          <a:lstStyle/>
          <a:p>
            <a:r>
              <a:rPr lang="en-US" dirty="0">
                <a:solidFill>
                  <a:schemeClr val="bg1"/>
                </a:solidFill>
                <a:latin typeface="Circular Std Book" panose="020B0604020101020102" pitchFamily="34" charset="0"/>
                <a:cs typeface="Circular Std Book" panose="020B0604020101020102" pitchFamily="34" charset="0"/>
              </a:rPr>
              <a:t>Which square is lighter</a:t>
            </a:r>
            <a:r>
              <a:rPr lang="en-GB" sz="5400" dirty="0">
                <a:solidFill>
                  <a:srgbClr val="F4C245"/>
                </a:solidFill>
                <a:latin typeface="Circular Std Book" panose="020B0604020101020102" pitchFamily="34" charset="0"/>
                <a:cs typeface="Circular Std Book" panose="020B0604020101020102" pitchFamily="34" charset="0"/>
              </a:rPr>
              <a:t>?</a:t>
            </a:r>
            <a:endParaRPr lang="en-GB" dirty="0">
              <a:solidFill>
                <a:srgbClr val="F4C245"/>
              </a:solidFill>
              <a:latin typeface="Circular Std Book" panose="020B0604020101020102" pitchFamily="34" charset="0"/>
              <a:cs typeface="Circular Std Book" panose="020B0604020101020102" pitchFamily="34" charset="0"/>
            </a:endParaRPr>
          </a:p>
        </p:txBody>
      </p:sp>
      <p:sp>
        <p:nvSpPr>
          <p:cNvPr id="5" name="Slide Number Placeholder 4">
            <a:extLst>
              <a:ext uri="{FF2B5EF4-FFF2-40B4-BE49-F238E27FC236}">
                <a16:creationId xmlns:a16="http://schemas.microsoft.com/office/drawing/2014/main" id="{2118642C-7EAB-4EF1-9637-2691F2D23F2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90FCAE-95D1-470F-BBF3-A7303B6FB2E2}" type="slidenum">
              <a:rPr kumimoji="0" lang="en-GB" sz="1200" b="0" i="0" u="none" strike="noStrike" kern="1200" cap="none" spc="0" normalizeH="0" baseline="0" noProof="0" smtClean="0">
                <a:ln>
                  <a:noFill/>
                </a:ln>
                <a:solidFill>
                  <a:srgbClr val="0063A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a:ln>
                <a:noFill/>
              </a:ln>
              <a:solidFill>
                <a:srgbClr val="0063A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AE5CC7F-265F-4092-A646-186D7227C9A1}"/>
              </a:ext>
            </a:extLst>
          </p:cNvPr>
          <p:cNvSpPr/>
          <p:nvPr/>
        </p:nvSpPr>
        <p:spPr>
          <a:xfrm>
            <a:off x="1279431" y="2184704"/>
            <a:ext cx="3400254" cy="340025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1ED0527-4BD5-4A4A-B67D-C2831B3F2944}"/>
              </a:ext>
            </a:extLst>
          </p:cNvPr>
          <p:cNvSpPr/>
          <p:nvPr/>
        </p:nvSpPr>
        <p:spPr>
          <a:xfrm>
            <a:off x="7030476" y="2184704"/>
            <a:ext cx="3400254" cy="3400254"/>
          </a:xfrm>
          <a:prstGeom prst="rect">
            <a:avLst/>
          </a:prstGeom>
          <a:solidFill>
            <a:srgbClr val="D4D4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944F2B1C-C3D8-43B7-9590-55F0260C5799}"/>
              </a:ext>
            </a:extLst>
          </p:cNvPr>
          <p:cNvSpPr txBox="1"/>
          <p:nvPr/>
        </p:nvSpPr>
        <p:spPr>
          <a:xfrm>
            <a:off x="1624384" y="3592443"/>
            <a:ext cx="271034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122B39"/>
                </a:solidFill>
                <a:effectLst/>
                <a:uLnTx/>
                <a:uFillTx/>
                <a:latin typeface="Circular Std Black" panose="020B0A04020101010102" pitchFamily="34" charset="0"/>
                <a:ea typeface="+mn-ea"/>
                <a:cs typeface="Circular Std Black" panose="020B0A04020101010102" pitchFamily="34" charset="0"/>
              </a:rPr>
              <a:t>217, 217, 217</a:t>
            </a:r>
            <a:endParaRPr kumimoji="0" lang="en-GB" sz="3200" b="0" i="0" u="none" strike="noStrike" kern="1200" cap="none" spc="0" normalizeH="0" baseline="0" noProof="0" dirty="0">
              <a:ln>
                <a:noFill/>
              </a:ln>
              <a:solidFill>
                <a:srgbClr val="122B39"/>
              </a:solidFill>
              <a:effectLst/>
              <a:uLnTx/>
              <a:uFillTx/>
              <a:latin typeface="Circular Std Black" panose="020B0A04020101010102" pitchFamily="34" charset="0"/>
              <a:ea typeface="+mn-ea"/>
              <a:cs typeface="Circular Std Black" panose="020B0A04020101010102" pitchFamily="34" charset="0"/>
            </a:endParaRPr>
          </a:p>
        </p:txBody>
      </p:sp>
      <p:sp>
        <p:nvSpPr>
          <p:cNvPr id="7" name="TextBox 6">
            <a:extLst>
              <a:ext uri="{FF2B5EF4-FFF2-40B4-BE49-F238E27FC236}">
                <a16:creationId xmlns:a16="http://schemas.microsoft.com/office/drawing/2014/main" id="{AD021EC9-BCE5-45A7-991C-FCD326263F21}"/>
              </a:ext>
            </a:extLst>
          </p:cNvPr>
          <p:cNvSpPr txBox="1"/>
          <p:nvPr/>
        </p:nvSpPr>
        <p:spPr>
          <a:xfrm>
            <a:off x="7439311" y="3592443"/>
            <a:ext cx="271034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122B39"/>
                </a:solidFill>
                <a:effectLst/>
                <a:uLnTx/>
                <a:uFillTx/>
                <a:latin typeface="Circular Std Black" panose="020B0A04020101010102" pitchFamily="34" charset="0"/>
                <a:ea typeface="+mn-ea"/>
                <a:cs typeface="Circular Std Black" panose="020B0A04020101010102" pitchFamily="34" charset="0"/>
              </a:rPr>
              <a:t>212, 212, 212</a:t>
            </a:r>
            <a:endParaRPr kumimoji="0" lang="en-GB" sz="3200" b="0" i="0" u="none" strike="noStrike" kern="1200" cap="none" spc="0" normalizeH="0" baseline="0" noProof="0" dirty="0">
              <a:ln>
                <a:noFill/>
              </a:ln>
              <a:solidFill>
                <a:srgbClr val="122B39"/>
              </a:solidFill>
              <a:effectLst/>
              <a:uLnTx/>
              <a:uFillTx/>
              <a:latin typeface="Circular Std Black" panose="020B0A04020101010102" pitchFamily="34" charset="0"/>
              <a:ea typeface="+mn-ea"/>
              <a:cs typeface="Circular Std Black" panose="020B0A04020101010102" pitchFamily="34" charset="0"/>
            </a:endParaRPr>
          </a:p>
        </p:txBody>
      </p:sp>
      <p:sp>
        <p:nvSpPr>
          <p:cNvPr id="9" name="TextBox 8">
            <a:extLst>
              <a:ext uri="{FF2B5EF4-FFF2-40B4-BE49-F238E27FC236}">
                <a16:creationId xmlns:a16="http://schemas.microsoft.com/office/drawing/2014/main" id="{D060C712-B820-490E-ABB4-74EC9EA717FE}"/>
              </a:ext>
            </a:extLst>
          </p:cNvPr>
          <p:cNvSpPr txBox="1"/>
          <p:nvPr/>
        </p:nvSpPr>
        <p:spPr>
          <a:xfrm>
            <a:off x="4447892" y="3592442"/>
            <a:ext cx="271034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lumMod val="85000"/>
                  </a:prstClr>
                </a:solidFill>
                <a:effectLst/>
                <a:uLnTx/>
                <a:uFillTx/>
                <a:latin typeface="Circular Std Black" panose="020B0A04020101010102" pitchFamily="34" charset="0"/>
                <a:ea typeface="+mn-ea"/>
                <a:cs typeface="Circular Std Black" panose="020B0A04020101010102" pitchFamily="34" charset="0"/>
              </a:rPr>
              <a:t>&gt; 2 %</a:t>
            </a:r>
            <a:endParaRPr kumimoji="0" lang="en-GB" sz="3200" b="0" i="0" u="none" strike="noStrike" kern="1200" cap="none" spc="0" normalizeH="0" baseline="0" noProof="0" dirty="0">
              <a:ln>
                <a:noFill/>
              </a:ln>
              <a:solidFill>
                <a:prstClr val="white">
                  <a:lumMod val="85000"/>
                </a:prstClr>
              </a:solidFill>
              <a:effectLst/>
              <a:uLnTx/>
              <a:uFillTx/>
              <a:latin typeface="Circular Std Black" panose="020B0A04020101010102" pitchFamily="34" charset="0"/>
              <a:ea typeface="+mn-ea"/>
              <a:cs typeface="Circular Std Black" panose="020B0A04020101010102" pitchFamily="34" charset="0"/>
            </a:endParaRPr>
          </a:p>
        </p:txBody>
      </p:sp>
    </p:spTree>
    <p:extLst>
      <p:ext uri="{BB962C8B-B14F-4D97-AF65-F5344CB8AC3E}">
        <p14:creationId xmlns:p14="http://schemas.microsoft.com/office/powerpoint/2010/main" val="2375528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E2FE8-D24E-41DE-AA78-81A6ECA35759}"/>
              </a:ext>
            </a:extLst>
          </p:cNvPr>
          <p:cNvSpPr>
            <a:spLocks noGrp="1"/>
          </p:cNvSpPr>
          <p:nvPr>
            <p:ph type="title"/>
          </p:nvPr>
        </p:nvSpPr>
        <p:spPr>
          <a:xfrm>
            <a:off x="584127" y="340080"/>
            <a:ext cx="11443750" cy="1325563"/>
          </a:xfrm>
          <a:solidFill>
            <a:srgbClr val="122B39"/>
          </a:solidFill>
        </p:spPr>
        <p:txBody>
          <a:bodyPr>
            <a:normAutofit/>
          </a:bodyPr>
          <a:lstStyle/>
          <a:p>
            <a:r>
              <a:rPr lang="en-US" dirty="0">
                <a:solidFill>
                  <a:schemeClr val="bg1"/>
                </a:solidFill>
                <a:latin typeface="Circular Std Book" panose="020B0604020101020102" pitchFamily="34" charset="0"/>
                <a:cs typeface="Circular Std Book" panose="020B0604020101020102" pitchFamily="34" charset="0"/>
              </a:rPr>
              <a:t>How many times is the right circle larger</a:t>
            </a:r>
            <a:r>
              <a:rPr lang="en-GB" sz="5400" dirty="0">
                <a:solidFill>
                  <a:srgbClr val="F4C245"/>
                </a:solidFill>
                <a:latin typeface="Circular Std Book" panose="020B0604020101020102" pitchFamily="34" charset="0"/>
                <a:cs typeface="Circular Std Book" panose="020B0604020101020102" pitchFamily="34" charset="0"/>
              </a:rPr>
              <a:t>?</a:t>
            </a:r>
            <a:endParaRPr lang="en-GB" dirty="0">
              <a:solidFill>
                <a:srgbClr val="F4C245"/>
              </a:solidFill>
              <a:latin typeface="Circular Std Book" panose="020B0604020101020102" pitchFamily="34" charset="0"/>
              <a:cs typeface="Circular Std Book" panose="020B0604020101020102" pitchFamily="34" charset="0"/>
            </a:endParaRPr>
          </a:p>
        </p:txBody>
      </p:sp>
      <p:sp>
        <p:nvSpPr>
          <p:cNvPr id="5" name="Slide Number Placeholder 4">
            <a:extLst>
              <a:ext uri="{FF2B5EF4-FFF2-40B4-BE49-F238E27FC236}">
                <a16:creationId xmlns:a16="http://schemas.microsoft.com/office/drawing/2014/main" id="{2118642C-7EAB-4EF1-9637-2691F2D23F2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90FCAE-95D1-470F-BBF3-A7303B6FB2E2}" type="slidenum">
              <a:rPr kumimoji="0" lang="en-GB" sz="1200" b="0" i="0" u="none" strike="noStrike" kern="1200" cap="none" spc="0" normalizeH="0" baseline="0" noProof="0" smtClean="0">
                <a:ln>
                  <a:noFill/>
                </a:ln>
                <a:solidFill>
                  <a:srgbClr val="0063A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srgbClr val="0063AF"/>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EAE5CC7F-265F-4092-A646-186D7227C9A1}"/>
              </a:ext>
            </a:extLst>
          </p:cNvPr>
          <p:cNvSpPr/>
          <p:nvPr/>
        </p:nvSpPr>
        <p:spPr>
          <a:xfrm>
            <a:off x="1920059" y="3294753"/>
            <a:ext cx="1737360" cy="1737360"/>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F1ED0527-4BD5-4A4A-B67D-C2831B3F2944}"/>
              </a:ext>
            </a:extLst>
          </p:cNvPr>
          <p:cNvSpPr/>
          <p:nvPr/>
        </p:nvSpPr>
        <p:spPr>
          <a:xfrm>
            <a:off x="5951813" y="1877433"/>
            <a:ext cx="4572000" cy="4572000"/>
          </a:xfrm>
          <a:prstGeom prst="ellipse">
            <a:avLst/>
          </a:prstGeom>
          <a:solidFill>
            <a:srgbClr val="D4D4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80887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E2FE8-D24E-41DE-AA78-81A6ECA35759}"/>
              </a:ext>
            </a:extLst>
          </p:cNvPr>
          <p:cNvSpPr>
            <a:spLocks noGrp="1"/>
          </p:cNvSpPr>
          <p:nvPr>
            <p:ph type="title"/>
          </p:nvPr>
        </p:nvSpPr>
        <p:spPr>
          <a:xfrm>
            <a:off x="584127" y="340080"/>
            <a:ext cx="11443750" cy="1325563"/>
          </a:xfrm>
          <a:solidFill>
            <a:srgbClr val="122B39"/>
          </a:solidFill>
        </p:spPr>
        <p:txBody>
          <a:bodyPr>
            <a:normAutofit/>
          </a:bodyPr>
          <a:lstStyle/>
          <a:p>
            <a:r>
              <a:rPr lang="en-US" dirty="0">
                <a:solidFill>
                  <a:schemeClr val="bg1"/>
                </a:solidFill>
                <a:latin typeface="Circular Std Book" panose="020B0604020101020102" pitchFamily="34" charset="0"/>
                <a:cs typeface="Circular Std Book" panose="020B0604020101020102" pitchFamily="34" charset="0"/>
              </a:rPr>
              <a:t>How many times is the top bar longer</a:t>
            </a:r>
            <a:r>
              <a:rPr lang="en-GB" sz="5400" dirty="0">
                <a:solidFill>
                  <a:srgbClr val="F4C245"/>
                </a:solidFill>
                <a:latin typeface="Circular Std Book" panose="020B0604020101020102" pitchFamily="34" charset="0"/>
                <a:cs typeface="Circular Std Book" panose="020B0604020101020102" pitchFamily="34" charset="0"/>
              </a:rPr>
              <a:t>?</a:t>
            </a:r>
            <a:endParaRPr lang="en-GB" dirty="0">
              <a:solidFill>
                <a:srgbClr val="F4C245"/>
              </a:solidFill>
              <a:latin typeface="Circular Std Book" panose="020B0604020101020102" pitchFamily="34" charset="0"/>
              <a:cs typeface="Circular Std Book" panose="020B0604020101020102" pitchFamily="34" charset="0"/>
            </a:endParaRPr>
          </a:p>
        </p:txBody>
      </p:sp>
      <p:sp>
        <p:nvSpPr>
          <p:cNvPr id="5" name="Slide Number Placeholder 4">
            <a:extLst>
              <a:ext uri="{FF2B5EF4-FFF2-40B4-BE49-F238E27FC236}">
                <a16:creationId xmlns:a16="http://schemas.microsoft.com/office/drawing/2014/main" id="{2118642C-7EAB-4EF1-9637-2691F2D23F2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90FCAE-95D1-470F-BBF3-A7303B6FB2E2}" type="slidenum">
              <a:rPr kumimoji="0" lang="en-GB" sz="1200" b="0" i="0" u="none" strike="noStrike" kern="1200" cap="none" spc="0" normalizeH="0" baseline="0" noProof="0" smtClean="0">
                <a:ln>
                  <a:noFill/>
                </a:ln>
                <a:solidFill>
                  <a:srgbClr val="0063A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srgbClr val="0063A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1ED0527-4BD5-4A4A-B67D-C2831B3F2944}"/>
              </a:ext>
            </a:extLst>
          </p:cNvPr>
          <p:cNvSpPr/>
          <p:nvPr/>
        </p:nvSpPr>
        <p:spPr>
          <a:xfrm>
            <a:off x="739186" y="2507756"/>
            <a:ext cx="9592986" cy="1078017"/>
          </a:xfrm>
          <a:prstGeom prst="rect">
            <a:avLst/>
          </a:prstGeom>
          <a:solidFill>
            <a:srgbClr val="D4D4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672C2C78-CBDE-43CA-AE77-6E0F0E47CB66}"/>
              </a:ext>
            </a:extLst>
          </p:cNvPr>
          <p:cNvSpPr/>
          <p:nvPr/>
        </p:nvSpPr>
        <p:spPr>
          <a:xfrm>
            <a:off x="739186" y="4343785"/>
            <a:ext cx="1371600" cy="1078017"/>
          </a:xfrm>
          <a:prstGeom prst="rect">
            <a:avLst/>
          </a:prstGeom>
          <a:solidFill>
            <a:srgbClr val="D4D4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067D84B8-565E-4293-8235-8B0CAEE149C4}"/>
              </a:ext>
            </a:extLst>
          </p:cNvPr>
          <p:cNvSpPr txBox="1"/>
          <p:nvPr/>
        </p:nvSpPr>
        <p:spPr>
          <a:xfrm>
            <a:off x="11624381" y="6356350"/>
            <a:ext cx="56761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85000"/>
                  </a:prstClr>
                </a:solidFill>
                <a:effectLst/>
                <a:uLnTx/>
                <a:uFillTx/>
                <a:latin typeface="Circular Std Black" panose="020B0A04020101010102" pitchFamily="34" charset="0"/>
                <a:ea typeface="+mn-ea"/>
                <a:cs typeface="Circular Std Black" panose="020B0A04020101010102" pitchFamily="34" charset="0"/>
              </a:rPr>
              <a:t>7</a:t>
            </a:r>
            <a:endParaRPr kumimoji="0" lang="en-GB" sz="2400" b="0" i="0" u="none" strike="noStrike" kern="1200" cap="none" spc="0" normalizeH="0" baseline="0" noProof="0" dirty="0">
              <a:ln>
                <a:noFill/>
              </a:ln>
              <a:solidFill>
                <a:prstClr val="white">
                  <a:lumMod val="85000"/>
                </a:prstClr>
              </a:solidFill>
              <a:effectLst/>
              <a:uLnTx/>
              <a:uFillTx/>
              <a:latin typeface="Circular Std Black" panose="020B0A04020101010102" pitchFamily="34" charset="0"/>
              <a:ea typeface="+mn-ea"/>
              <a:cs typeface="Circular Std Black" panose="020B0A04020101010102" pitchFamily="34" charset="0"/>
            </a:endParaRPr>
          </a:p>
        </p:txBody>
      </p:sp>
    </p:spTree>
    <p:extLst>
      <p:ext uri="{BB962C8B-B14F-4D97-AF65-F5344CB8AC3E}">
        <p14:creationId xmlns:p14="http://schemas.microsoft.com/office/powerpoint/2010/main" val="3840018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E2FE8-D24E-41DE-AA78-81A6ECA35759}"/>
              </a:ext>
            </a:extLst>
          </p:cNvPr>
          <p:cNvSpPr>
            <a:spLocks noGrp="1"/>
          </p:cNvSpPr>
          <p:nvPr>
            <p:ph type="title"/>
          </p:nvPr>
        </p:nvSpPr>
        <p:spPr>
          <a:xfrm>
            <a:off x="584127" y="340080"/>
            <a:ext cx="11443750" cy="1325563"/>
          </a:xfrm>
          <a:solidFill>
            <a:srgbClr val="122B39"/>
          </a:solidFill>
        </p:spPr>
        <p:txBody>
          <a:bodyPr>
            <a:normAutofit/>
          </a:bodyPr>
          <a:lstStyle/>
          <a:p>
            <a:r>
              <a:rPr lang="en-US" dirty="0">
                <a:solidFill>
                  <a:schemeClr val="bg1"/>
                </a:solidFill>
                <a:latin typeface="Circular Std Book" panose="020B0604020101020102" pitchFamily="34" charset="0"/>
                <a:cs typeface="Circular Std Book" panose="020B0604020101020102" pitchFamily="34" charset="0"/>
              </a:rPr>
              <a:t>What </a:t>
            </a:r>
            <a:r>
              <a:rPr lang="en-US" dirty="0" err="1">
                <a:solidFill>
                  <a:schemeClr val="bg1"/>
                </a:solidFill>
                <a:latin typeface="Circular Std Book" panose="020B0604020101020102" pitchFamily="34" charset="0"/>
                <a:cs typeface="Circular Std Book" panose="020B0604020101020102" pitchFamily="34" charset="0"/>
              </a:rPr>
              <a:t>colour</a:t>
            </a:r>
            <a:r>
              <a:rPr lang="en-US" dirty="0">
                <a:solidFill>
                  <a:schemeClr val="bg1"/>
                </a:solidFill>
                <a:latin typeface="Circular Std Book" panose="020B0604020101020102" pitchFamily="34" charset="0"/>
                <a:cs typeface="Circular Std Book" panose="020B0604020101020102" pitchFamily="34" charset="0"/>
              </a:rPr>
              <a:t> do you see</a:t>
            </a:r>
            <a:r>
              <a:rPr lang="en-GB" sz="5400" dirty="0">
                <a:solidFill>
                  <a:srgbClr val="F4C245"/>
                </a:solidFill>
                <a:latin typeface="Circular Std Book" panose="020B0604020101020102" pitchFamily="34" charset="0"/>
                <a:cs typeface="Circular Std Book" panose="020B0604020101020102" pitchFamily="34" charset="0"/>
              </a:rPr>
              <a:t>?</a:t>
            </a:r>
            <a:endParaRPr lang="en-GB" dirty="0">
              <a:solidFill>
                <a:srgbClr val="F4C245"/>
              </a:solidFill>
              <a:latin typeface="Circular Std Book" panose="020B0604020101020102" pitchFamily="34" charset="0"/>
              <a:cs typeface="Circular Std Book" panose="020B0604020101020102" pitchFamily="34" charset="0"/>
            </a:endParaRPr>
          </a:p>
        </p:txBody>
      </p:sp>
      <p:sp>
        <p:nvSpPr>
          <p:cNvPr id="5" name="Slide Number Placeholder 4">
            <a:extLst>
              <a:ext uri="{FF2B5EF4-FFF2-40B4-BE49-F238E27FC236}">
                <a16:creationId xmlns:a16="http://schemas.microsoft.com/office/drawing/2014/main" id="{2118642C-7EAB-4EF1-9637-2691F2D23F2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90FCAE-95D1-470F-BBF3-A7303B6FB2E2}" type="slidenum">
              <a:rPr kumimoji="0" lang="en-GB" sz="1200" b="0" i="0" u="none" strike="noStrike" kern="1200" cap="none" spc="0" normalizeH="0" baseline="0" noProof="0" smtClean="0">
                <a:ln>
                  <a:noFill/>
                </a:ln>
                <a:solidFill>
                  <a:srgbClr val="0063A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srgbClr val="0063AF"/>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CE5833A1-B059-48C1-AAA2-3A39250FD1C6}"/>
              </a:ext>
            </a:extLst>
          </p:cNvPr>
          <p:cNvSpPr/>
          <p:nvPr/>
        </p:nvSpPr>
        <p:spPr>
          <a:xfrm>
            <a:off x="4605875" y="2409198"/>
            <a:ext cx="3400254" cy="3400254"/>
          </a:xfrm>
          <a:prstGeom prst="rect">
            <a:avLst/>
          </a:prstGeom>
          <a:solidFill>
            <a:srgbClr val="0085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89566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E2FE8-D24E-41DE-AA78-81A6ECA35759}"/>
              </a:ext>
            </a:extLst>
          </p:cNvPr>
          <p:cNvSpPr>
            <a:spLocks noGrp="1"/>
          </p:cNvSpPr>
          <p:nvPr>
            <p:ph type="title"/>
          </p:nvPr>
        </p:nvSpPr>
        <p:spPr>
          <a:xfrm>
            <a:off x="584127" y="340080"/>
            <a:ext cx="11443750" cy="1325563"/>
          </a:xfrm>
          <a:solidFill>
            <a:srgbClr val="122B39"/>
          </a:solidFill>
        </p:spPr>
        <p:txBody>
          <a:bodyPr>
            <a:normAutofit/>
          </a:bodyPr>
          <a:lstStyle/>
          <a:p>
            <a:r>
              <a:rPr lang="en-US" dirty="0">
                <a:solidFill>
                  <a:schemeClr val="bg1"/>
                </a:solidFill>
                <a:latin typeface="Circular Std Book" panose="020B0604020101020102" pitchFamily="34" charset="0"/>
                <a:cs typeface="Circular Std Book" panose="020B0604020101020102" pitchFamily="34" charset="0"/>
              </a:rPr>
              <a:t>What </a:t>
            </a:r>
            <a:r>
              <a:rPr lang="en-US" dirty="0" err="1">
                <a:solidFill>
                  <a:schemeClr val="bg1"/>
                </a:solidFill>
                <a:latin typeface="Circular Std Book" panose="020B0604020101020102" pitchFamily="34" charset="0"/>
                <a:cs typeface="Circular Std Book" panose="020B0604020101020102" pitchFamily="34" charset="0"/>
              </a:rPr>
              <a:t>colour</a:t>
            </a:r>
            <a:r>
              <a:rPr lang="en-US" dirty="0">
                <a:solidFill>
                  <a:schemeClr val="bg1"/>
                </a:solidFill>
                <a:latin typeface="Circular Std Book" panose="020B0604020101020102" pitchFamily="34" charset="0"/>
                <a:cs typeface="Circular Std Book" panose="020B0604020101020102" pitchFamily="34" charset="0"/>
              </a:rPr>
              <a:t> do you see</a:t>
            </a:r>
            <a:r>
              <a:rPr lang="en-GB" sz="5400" dirty="0">
                <a:solidFill>
                  <a:srgbClr val="F4C245"/>
                </a:solidFill>
                <a:latin typeface="Circular Std Book" panose="020B0604020101020102" pitchFamily="34" charset="0"/>
                <a:cs typeface="Circular Std Book" panose="020B0604020101020102" pitchFamily="34" charset="0"/>
              </a:rPr>
              <a:t>?</a:t>
            </a:r>
            <a:endParaRPr lang="en-GB" dirty="0">
              <a:solidFill>
                <a:srgbClr val="F4C245"/>
              </a:solidFill>
              <a:latin typeface="Circular Std Book" panose="020B0604020101020102" pitchFamily="34" charset="0"/>
              <a:cs typeface="Circular Std Book" panose="020B0604020101020102" pitchFamily="34" charset="0"/>
            </a:endParaRPr>
          </a:p>
        </p:txBody>
      </p:sp>
      <p:sp>
        <p:nvSpPr>
          <p:cNvPr id="5" name="Slide Number Placeholder 4">
            <a:extLst>
              <a:ext uri="{FF2B5EF4-FFF2-40B4-BE49-F238E27FC236}">
                <a16:creationId xmlns:a16="http://schemas.microsoft.com/office/drawing/2014/main" id="{2118642C-7EAB-4EF1-9637-2691F2D23F2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90FCAE-95D1-470F-BBF3-A7303B6FB2E2}" type="slidenum">
              <a:rPr kumimoji="0" lang="en-GB" sz="1200" b="0" i="0" u="none" strike="noStrike" kern="1200" cap="none" spc="0" normalizeH="0" baseline="0" noProof="0" smtClean="0">
                <a:ln>
                  <a:noFill/>
                </a:ln>
                <a:solidFill>
                  <a:srgbClr val="0063A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a:ln>
                <a:noFill/>
              </a:ln>
              <a:solidFill>
                <a:srgbClr val="0063AF"/>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CE5833A1-B059-48C1-AAA2-3A39250FD1C6}"/>
              </a:ext>
            </a:extLst>
          </p:cNvPr>
          <p:cNvSpPr/>
          <p:nvPr/>
        </p:nvSpPr>
        <p:spPr>
          <a:xfrm>
            <a:off x="4605875" y="2409198"/>
            <a:ext cx="3400254" cy="3400254"/>
          </a:xfrm>
          <a:prstGeom prst="rect">
            <a:avLst/>
          </a:prstGeom>
          <a:solidFill>
            <a:srgbClr val="42D13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77261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E2FE8-D24E-41DE-AA78-81A6ECA35759}"/>
              </a:ext>
            </a:extLst>
          </p:cNvPr>
          <p:cNvSpPr>
            <a:spLocks noGrp="1"/>
          </p:cNvSpPr>
          <p:nvPr>
            <p:ph type="title"/>
          </p:nvPr>
        </p:nvSpPr>
        <p:spPr>
          <a:xfrm>
            <a:off x="584127" y="340080"/>
            <a:ext cx="11443750" cy="1325563"/>
          </a:xfrm>
          <a:solidFill>
            <a:srgbClr val="122B39"/>
          </a:solidFill>
        </p:spPr>
        <p:txBody>
          <a:bodyPr>
            <a:normAutofit/>
          </a:bodyPr>
          <a:lstStyle/>
          <a:p>
            <a:r>
              <a:rPr lang="en-US" dirty="0">
                <a:solidFill>
                  <a:schemeClr val="bg1"/>
                </a:solidFill>
                <a:latin typeface="Circular Std Book" panose="020B0604020101020102" pitchFamily="34" charset="0"/>
                <a:cs typeface="Circular Std Book" panose="020B0604020101020102" pitchFamily="34" charset="0"/>
              </a:rPr>
              <a:t>What </a:t>
            </a:r>
            <a:r>
              <a:rPr lang="en-US" dirty="0" err="1">
                <a:solidFill>
                  <a:schemeClr val="bg1"/>
                </a:solidFill>
                <a:latin typeface="Circular Std Book" panose="020B0604020101020102" pitchFamily="34" charset="0"/>
                <a:cs typeface="Circular Std Book" panose="020B0604020101020102" pitchFamily="34" charset="0"/>
              </a:rPr>
              <a:t>colour</a:t>
            </a:r>
            <a:r>
              <a:rPr lang="en-US" dirty="0">
                <a:solidFill>
                  <a:schemeClr val="bg1"/>
                </a:solidFill>
                <a:latin typeface="Circular Std Book" panose="020B0604020101020102" pitchFamily="34" charset="0"/>
                <a:cs typeface="Circular Std Book" panose="020B0604020101020102" pitchFamily="34" charset="0"/>
              </a:rPr>
              <a:t> do you see</a:t>
            </a:r>
            <a:r>
              <a:rPr lang="en-GB" sz="5400" dirty="0">
                <a:solidFill>
                  <a:srgbClr val="F4C245"/>
                </a:solidFill>
                <a:latin typeface="Circular Std Book" panose="020B0604020101020102" pitchFamily="34" charset="0"/>
                <a:cs typeface="Circular Std Book" panose="020B0604020101020102" pitchFamily="34" charset="0"/>
              </a:rPr>
              <a:t>?</a:t>
            </a:r>
            <a:endParaRPr lang="en-GB" dirty="0">
              <a:solidFill>
                <a:srgbClr val="F4C245"/>
              </a:solidFill>
              <a:latin typeface="Circular Std Book" panose="020B0604020101020102" pitchFamily="34" charset="0"/>
              <a:cs typeface="Circular Std Book" panose="020B0604020101020102" pitchFamily="34" charset="0"/>
            </a:endParaRPr>
          </a:p>
        </p:txBody>
      </p:sp>
      <p:sp>
        <p:nvSpPr>
          <p:cNvPr id="5" name="Slide Number Placeholder 4">
            <a:extLst>
              <a:ext uri="{FF2B5EF4-FFF2-40B4-BE49-F238E27FC236}">
                <a16:creationId xmlns:a16="http://schemas.microsoft.com/office/drawing/2014/main" id="{2118642C-7EAB-4EF1-9637-2691F2D23F2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90FCAE-95D1-470F-BBF3-A7303B6FB2E2}" type="slidenum">
              <a:rPr kumimoji="0" lang="en-GB" sz="1200" b="0" i="0" u="none" strike="noStrike" kern="1200" cap="none" spc="0" normalizeH="0" baseline="0" noProof="0" smtClean="0">
                <a:ln>
                  <a:noFill/>
                </a:ln>
                <a:solidFill>
                  <a:srgbClr val="0063A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srgbClr val="0063AF"/>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CE5833A1-B059-48C1-AAA2-3A39250FD1C6}"/>
              </a:ext>
            </a:extLst>
          </p:cNvPr>
          <p:cNvSpPr/>
          <p:nvPr/>
        </p:nvSpPr>
        <p:spPr>
          <a:xfrm>
            <a:off x="4605875" y="2409198"/>
            <a:ext cx="3400254" cy="3400254"/>
          </a:xfrm>
          <a:prstGeom prst="rect">
            <a:avLst/>
          </a:prstGeom>
          <a:solidFill>
            <a:srgbClr val="20CD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13436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E2FE8-D24E-41DE-AA78-81A6ECA35759}"/>
              </a:ext>
            </a:extLst>
          </p:cNvPr>
          <p:cNvSpPr>
            <a:spLocks noGrp="1"/>
          </p:cNvSpPr>
          <p:nvPr>
            <p:ph type="title"/>
          </p:nvPr>
        </p:nvSpPr>
        <p:spPr>
          <a:xfrm>
            <a:off x="584127" y="340080"/>
            <a:ext cx="10515600" cy="1325563"/>
          </a:xfrm>
          <a:solidFill>
            <a:srgbClr val="122B39"/>
          </a:solidFill>
        </p:spPr>
        <p:txBody>
          <a:bodyPr>
            <a:normAutofit/>
          </a:bodyPr>
          <a:lstStyle/>
          <a:p>
            <a:r>
              <a:rPr lang="en-US" dirty="0">
                <a:solidFill>
                  <a:schemeClr val="bg1"/>
                </a:solidFill>
                <a:latin typeface="Circular Std Book" panose="020B0604020101020102" pitchFamily="34" charset="0"/>
                <a:cs typeface="Circular Std Book" panose="020B0604020101020102" pitchFamily="34" charset="0"/>
              </a:rPr>
              <a:t>Stevens’ power law</a:t>
            </a:r>
            <a:r>
              <a:rPr lang="en-GB" sz="5400" dirty="0">
                <a:solidFill>
                  <a:srgbClr val="F4C245"/>
                </a:solidFill>
                <a:latin typeface="Circular Std Book" panose="020B0604020101020102" pitchFamily="34" charset="0"/>
                <a:cs typeface="Circular Std Book" panose="020B0604020101020102" pitchFamily="34" charset="0"/>
              </a:rPr>
              <a:t>.</a:t>
            </a:r>
            <a:endParaRPr lang="en-GB" dirty="0">
              <a:solidFill>
                <a:srgbClr val="F4C245"/>
              </a:solidFill>
              <a:latin typeface="Circular Std Book" panose="020B0604020101020102" pitchFamily="34" charset="0"/>
              <a:cs typeface="Circular Std Book" panose="020B0604020101020102" pitchFamily="34" charset="0"/>
            </a:endParaRPr>
          </a:p>
        </p:txBody>
      </p:sp>
      <p:sp>
        <p:nvSpPr>
          <p:cNvPr id="5" name="Slide Number Placeholder 4">
            <a:extLst>
              <a:ext uri="{FF2B5EF4-FFF2-40B4-BE49-F238E27FC236}">
                <a16:creationId xmlns:a16="http://schemas.microsoft.com/office/drawing/2014/main" id="{2118642C-7EAB-4EF1-9637-2691F2D23F2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90FCAE-95D1-470F-BBF3-A7303B6FB2E2}" type="slidenum">
              <a:rPr kumimoji="0" lang="en-GB" sz="1200" b="0" i="0" u="none" strike="noStrike" kern="1200" cap="none" spc="0" normalizeH="0" baseline="0" noProof="0" smtClean="0">
                <a:ln>
                  <a:noFill/>
                </a:ln>
                <a:solidFill>
                  <a:srgbClr val="0063A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a:ln>
                <a:noFill/>
              </a:ln>
              <a:solidFill>
                <a:srgbClr val="0063A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C9B5234-01FB-4BC1-8F08-B28C710CCE0E}"/>
              </a:ext>
            </a:extLst>
          </p:cNvPr>
          <p:cNvSpPr>
            <a:spLocks noGrp="1"/>
          </p:cNvSpPr>
          <p:nvPr>
            <p:ph idx="1"/>
          </p:nvPr>
        </p:nvSpPr>
        <p:spPr>
          <a:xfrm>
            <a:off x="584128" y="2124474"/>
            <a:ext cx="5155422" cy="4000232"/>
          </a:xfrm>
        </p:spPr>
        <p:txBody>
          <a:bodyPr>
            <a:normAutofit/>
          </a:bodyPr>
          <a:lstStyle/>
          <a:p>
            <a:pPr marL="0" indent="0">
              <a:lnSpc>
                <a:spcPct val="150000"/>
              </a:lnSpc>
              <a:buNone/>
            </a:pPr>
            <a:r>
              <a:rPr lang="en-US" dirty="0">
                <a:solidFill>
                  <a:srgbClr val="36B7B4"/>
                </a:solidFill>
                <a:latin typeface="Circular Std Book" panose="020B0604020101020102" pitchFamily="34" charset="0"/>
                <a:cs typeface="Circular Std Book" panose="020B0604020101020102" pitchFamily="34" charset="0"/>
              </a:rPr>
              <a:t>sensation = </a:t>
            </a:r>
            <a:r>
              <a:rPr lang="en-US" dirty="0" err="1">
                <a:solidFill>
                  <a:srgbClr val="36B7B4"/>
                </a:solidFill>
                <a:latin typeface="Circular Std Book" panose="020B0604020101020102" pitchFamily="34" charset="0"/>
                <a:cs typeface="Circular Std Book" panose="020B0604020101020102" pitchFamily="34" charset="0"/>
              </a:rPr>
              <a:t>intensity</a:t>
            </a:r>
            <a:r>
              <a:rPr lang="en-US" baseline="30000" dirty="0" err="1">
                <a:solidFill>
                  <a:srgbClr val="36B7B4"/>
                </a:solidFill>
                <a:latin typeface="Circular Std Book" panose="020B0604020101020102" pitchFamily="34" charset="0"/>
                <a:cs typeface="Circular Std Book" panose="020B0604020101020102" pitchFamily="34" charset="0"/>
              </a:rPr>
              <a:t>exponent</a:t>
            </a:r>
            <a:endParaRPr lang="en-US" baseline="30000" dirty="0">
              <a:solidFill>
                <a:srgbClr val="36B7B4"/>
              </a:solidFill>
              <a:latin typeface="Circular Std Book" panose="020B0604020101020102" pitchFamily="34" charset="0"/>
              <a:cs typeface="Circular Std Book" panose="020B0604020101020102" pitchFamily="34" charset="0"/>
            </a:endParaRPr>
          </a:p>
          <a:p>
            <a:pPr marL="0" indent="0">
              <a:lnSpc>
                <a:spcPct val="150000"/>
              </a:lnSpc>
              <a:buNone/>
            </a:pPr>
            <a:endParaRPr lang="en-US" baseline="30000" dirty="0">
              <a:solidFill>
                <a:srgbClr val="36B7B4"/>
              </a:solidFill>
              <a:latin typeface="Circular Std Book" panose="020B0604020101020102" pitchFamily="34" charset="0"/>
              <a:cs typeface="Circular Std Book" panose="020B0604020101020102" pitchFamily="34" charset="0"/>
            </a:endParaRPr>
          </a:p>
          <a:p>
            <a:pPr marL="0" indent="0">
              <a:lnSpc>
                <a:spcPct val="150000"/>
              </a:lnSpc>
              <a:buNone/>
            </a:pPr>
            <a:r>
              <a:rPr lang="en-US" dirty="0">
                <a:solidFill>
                  <a:schemeClr val="bg1"/>
                </a:solidFill>
                <a:latin typeface="Circular Std Book" panose="020B0604020101020102" pitchFamily="34" charset="0"/>
                <a:cs typeface="Circular Std Book" panose="020B0604020101020102" pitchFamily="34" charset="0"/>
              </a:rPr>
              <a:t>Our senses are not linear!</a:t>
            </a:r>
            <a:endParaRPr lang="en-GB" dirty="0">
              <a:solidFill>
                <a:schemeClr val="bg1"/>
              </a:solidFill>
              <a:latin typeface="Circular Std Book" panose="020B0604020101020102" pitchFamily="34" charset="0"/>
              <a:cs typeface="Circular Std Book" panose="020B0604020101020102" pitchFamily="34" charset="0"/>
            </a:endParaRPr>
          </a:p>
        </p:txBody>
      </p:sp>
      <p:sp>
        <p:nvSpPr>
          <p:cNvPr id="7" name="TextBox 6">
            <a:extLst>
              <a:ext uri="{FF2B5EF4-FFF2-40B4-BE49-F238E27FC236}">
                <a16:creationId xmlns:a16="http://schemas.microsoft.com/office/drawing/2014/main" id="{155F5078-D1BD-4CBD-B541-C09E043C5668}"/>
              </a:ext>
            </a:extLst>
          </p:cNvPr>
          <p:cNvSpPr txBox="1"/>
          <p:nvPr/>
        </p:nvSpPr>
        <p:spPr>
          <a:xfrm>
            <a:off x="584127" y="6210144"/>
            <a:ext cx="934833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Stanley Smith Stevens, Harvard, 1957</a:t>
            </a:r>
            <a:endPar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8194" name="Picture 2">
            <a:extLst>
              <a:ext uri="{FF2B5EF4-FFF2-40B4-BE49-F238E27FC236}">
                <a16:creationId xmlns:a16="http://schemas.microsoft.com/office/drawing/2014/main" id="{BEBACFC1-B21D-42B1-B0DF-C7018B18FB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42" t="1063" r="20742" b="1277"/>
          <a:stretch/>
        </p:blipFill>
        <p:spPr bwMode="auto">
          <a:xfrm>
            <a:off x="5935386" y="1155320"/>
            <a:ext cx="5512683" cy="5141446"/>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1CB0C160-CBF8-4CBC-AD30-75F8E0E3675F}"/>
              </a:ext>
            </a:extLst>
          </p:cNvPr>
          <p:cNvSpPr txBox="1">
            <a:spLocks/>
          </p:cNvSpPr>
          <p:nvPr/>
        </p:nvSpPr>
        <p:spPr>
          <a:xfrm rot="16200000">
            <a:off x="4991866" y="3876727"/>
            <a:ext cx="2295958" cy="800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F4C245"/>
                </a:solidFill>
                <a:effectLst/>
                <a:uLnTx/>
                <a:uFillTx/>
                <a:latin typeface="Circular Std Book" panose="020B0604020101020102" pitchFamily="34" charset="0"/>
                <a:ea typeface="+mn-ea"/>
                <a:cs typeface="Circular Std Book" panose="020B0604020101020102" pitchFamily="34" charset="0"/>
              </a:rPr>
              <a:t>sensation </a:t>
            </a:r>
            <a:r>
              <a:rPr kumimoji="0" lang="en-US" sz="2800" b="0" i="0" u="none" strike="noStrike" kern="1200" cap="none" spc="0" normalizeH="0" baseline="0" noProof="0" dirty="0">
                <a:ln>
                  <a:noFill/>
                </a:ln>
                <a:solidFill>
                  <a:srgbClr val="F4C245"/>
                </a:solidFill>
                <a:effectLst/>
                <a:uLnTx/>
                <a:uFillTx/>
                <a:latin typeface="Circular Std Book" panose="020B0604020101020102" pitchFamily="34" charset="0"/>
                <a:ea typeface="+mn-ea"/>
                <a:cs typeface="Circular Std Book" panose="020B0604020101020102" pitchFamily="34" charset="0"/>
                <a:sym typeface="Wingdings" panose="05000000000000000000" pitchFamily="2" charset="2"/>
              </a:rPr>
              <a:t></a:t>
            </a:r>
            <a:endParaRPr kumimoji="0" lang="en-GB" sz="2800" b="0" i="0" u="none" strike="noStrike" kern="1200" cap="none" spc="0" normalizeH="0" baseline="0" noProof="0" dirty="0">
              <a:ln>
                <a:noFill/>
              </a:ln>
              <a:solidFill>
                <a:srgbClr val="F4C245"/>
              </a:solidFill>
              <a:effectLst/>
              <a:uLnTx/>
              <a:uFillTx/>
              <a:latin typeface="Circular Std Book" panose="020B0604020101020102" pitchFamily="34" charset="0"/>
              <a:ea typeface="+mn-ea"/>
              <a:cs typeface="Circular Std Book" panose="020B0604020101020102" pitchFamily="34" charset="0"/>
            </a:endParaRPr>
          </a:p>
        </p:txBody>
      </p:sp>
      <p:sp>
        <p:nvSpPr>
          <p:cNvPr id="9" name="Content Placeholder 2">
            <a:extLst>
              <a:ext uri="{FF2B5EF4-FFF2-40B4-BE49-F238E27FC236}">
                <a16:creationId xmlns:a16="http://schemas.microsoft.com/office/drawing/2014/main" id="{4D4F4DE1-2AA3-45DE-A34C-EF48281E872E}"/>
              </a:ext>
            </a:extLst>
          </p:cNvPr>
          <p:cNvSpPr txBox="1">
            <a:spLocks/>
          </p:cNvSpPr>
          <p:nvPr/>
        </p:nvSpPr>
        <p:spPr>
          <a:xfrm>
            <a:off x="6990108" y="5606295"/>
            <a:ext cx="2126219" cy="800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F4C245"/>
                </a:solidFill>
                <a:effectLst/>
                <a:uLnTx/>
                <a:uFillTx/>
                <a:latin typeface="Circular Std Book" panose="020B0604020101020102" pitchFamily="34" charset="0"/>
                <a:ea typeface="+mn-ea"/>
                <a:cs typeface="Circular Std Book" panose="020B0604020101020102" pitchFamily="34" charset="0"/>
              </a:rPr>
              <a:t>intensity </a:t>
            </a:r>
            <a:r>
              <a:rPr kumimoji="0" lang="en-US" sz="2800" b="0" i="0" u="none" strike="noStrike" kern="1200" cap="none" spc="0" normalizeH="0" baseline="0" noProof="0" dirty="0">
                <a:ln>
                  <a:noFill/>
                </a:ln>
                <a:solidFill>
                  <a:srgbClr val="F4C245"/>
                </a:solidFill>
                <a:effectLst/>
                <a:uLnTx/>
                <a:uFillTx/>
                <a:latin typeface="Circular Std Book" panose="020B0604020101020102" pitchFamily="34" charset="0"/>
                <a:ea typeface="+mn-ea"/>
                <a:cs typeface="Circular Std Book" panose="020B0604020101020102" pitchFamily="34" charset="0"/>
                <a:sym typeface="Wingdings" panose="05000000000000000000" pitchFamily="2" charset="2"/>
              </a:rPr>
              <a:t></a:t>
            </a:r>
            <a:endParaRPr kumimoji="0" lang="en-GB" sz="2800" b="0" i="0" u="none" strike="noStrike" kern="1200" cap="none" spc="0" normalizeH="0" baseline="0" noProof="0" dirty="0">
              <a:ln>
                <a:noFill/>
              </a:ln>
              <a:solidFill>
                <a:srgbClr val="F4C245"/>
              </a:solidFill>
              <a:effectLst/>
              <a:uLnTx/>
              <a:uFillTx/>
              <a:latin typeface="Circular Std Book" panose="020B0604020101020102" pitchFamily="34" charset="0"/>
              <a:ea typeface="+mn-ea"/>
              <a:cs typeface="Circular Std Book" panose="020B0604020101020102" pitchFamily="34" charset="0"/>
            </a:endParaRPr>
          </a:p>
        </p:txBody>
      </p:sp>
      <p:sp>
        <p:nvSpPr>
          <p:cNvPr id="11" name="Content Placeholder 2">
            <a:extLst>
              <a:ext uri="{FF2B5EF4-FFF2-40B4-BE49-F238E27FC236}">
                <a16:creationId xmlns:a16="http://schemas.microsoft.com/office/drawing/2014/main" id="{D9DA5A54-777A-4ABE-A0C8-E1222195F449}"/>
              </a:ext>
            </a:extLst>
          </p:cNvPr>
          <p:cNvSpPr txBox="1">
            <a:spLocks/>
          </p:cNvSpPr>
          <p:nvPr/>
        </p:nvSpPr>
        <p:spPr>
          <a:xfrm rot="16626477">
            <a:off x="6700873" y="1724179"/>
            <a:ext cx="1768983" cy="800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white"/>
                </a:solidFill>
                <a:effectLst/>
                <a:uLnTx/>
                <a:uFillTx/>
                <a:latin typeface="Circular Std Book" panose="020B0604020101020102" pitchFamily="34" charset="0"/>
                <a:ea typeface="+mn-ea"/>
                <a:cs typeface="Circular Std Book" panose="020B0604020101020102" pitchFamily="34" charset="0"/>
              </a:rPr>
              <a:t>shock</a:t>
            </a:r>
            <a:endParaRPr kumimoji="0" lang="en-GB" sz="2400" b="0" i="0" u="none" strike="noStrike" kern="1200" cap="none" spc="0" normalizeH="0" baseline="0" noProof="0" dirty="0">
              <a:ln>
                <a:noFill/>
              </a:ln>
              <a:solidFill>
                <a:prstClr val="white"/>
              </a:solidFill>
              <a:effectLst/>
              <a:uLnTx/>
              <a:uFillTx/>
              <a:latin typeface="Circular Std Book" panose="020B0604020101020102" pitchFamily="34" charset="0"/>
              <a:ea typeface="+mn-ea"/>
              <a:cs typeface="Circular Std Book" panose="020B0604020101020102" pitchFamily="34" charset="0"/>
            </a:endParaRPr>
          </a:p>
        </p:txBody>
      </p:sp>
      <p:sp>
        <p:nvSpPr>
          <p:cNvPr id="12" name="Content Placeholder 2">
            <a:extLst>
              <a:ext uri="{FF2B5EF4-FFF2-40B4-BE49-F238E27FC236}">
                <a16:creationId xmlns:a16="http://schemas.microsoft.com/office/drawing/2014/main" id="{DC80CA0A-48A3-43CF-9D23-C6835CC37E6F}"/>
              </a:ext>
            </a:extLst>
          </p:cNvPr>
          <p:cNvSpPr txBox="1">
            <a:spLocks/>
          </p:cNvSpPr>
          <p:nvPr/>
        </p:nvSpPr>
        <p:spPr>
          <a:xfrm rot="17079145">
            <a:off x="7168725" y="1623634"/>
            <a:ext cx="1768983" cy="800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white"/>
                </a:solidFill>
                <a:effectLst/>
                <a:uLnTx/>
                <a:uFillTx/>
                <a:latin typeface="Circular Std Book" panose="020B0604020101020102" pitchFamily="34" charset="0"/>
                <a:ea typeface="+mn-ea"/>
                <a:cs typeface="Circular Std Book" panose="020B0604020101020102" pitchFamily="34" charset="0"/>
              </a:rPr>
              <a:t>weight</a:t>
            </a:r>
            <a:endParaRPr kumimoji="0" lang="en-GB" sz="2400" b="0" i="0" u="none" strike="noStrike" kern="1200" cap="none" spc="0" normalizeH="0" baseline="0" noProof="0" dirty="0">
              <a:ln>
                <a:noFill/>
              </a:ln>
              <a:solidFill>
                <a:prstClr val="white"/>
              </a:solidFill>
              <a:effectLst/>
              <a:uLnTx/>
              <a:uFillTx/>
              <a:latin typeface="Circular Std Book" panose="020B0604020101020102" pitchFamily="34" charset="0"/>
              <a:ea typeface="+mn-ea"/>
              <a:cs typeface="Circular Std Book" panose="020B0604020101020102" pitchFamily="34" charset="0"/>
            </a:endParaRPr>
          </a:p>
        </p:txBody>
      </p:sp>
      <p:sp>
        <p:nvSpPr>
          <p:cNvPr id="13" name="Content Placeholder 2">
            <a:extLst>
              <a:ext uri="{FF2B5EF4-FFF2-40B4-BE49-F238E27FC236}">
                <a16:creationId xmlns:a16="http://schemas.microsoft.com/office/drawing/2014/main" id="{B8548B4F-CE0B-4795-8E27-99C2EA85BCA3}"/>
              </a:ext>
            </a:extLst>
          </p:cNvPr>
          <p:cNvSpPr txBox="1">
            <a:spLocks/>
          </p:cNvSpPr>
          <p:nvPr/>
        </p:nvSpPr>
        <p:spPr>
          <a:xfrm rot="17642631">
            <a:off x="7779737" y="1615419"/>
            <a:ext cx="1768983" cy="800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white"/>
                </a:solidFill>
                <a:effectLst/>
                <a:uLnTx/>
                <a:uFillTx/>
                <a:latin typeface="Circular Std Book" panose="020B0604020101020102" pitchFamily="34" charset="0"/>
                <a:ea typeface="+mn-ea"/>
                <a:cs typeface="Circular Std Book" panose="020B0604020101020102" pitchFamily="34" charset="0"/>
              </a:rPr>
              <a:t>taste</a:t>
            </a:r>
            <a:endParaRPr kumimoji="0" lang="en-GB" sz="2400" b="0" i="0" u="none" strike="noStrike" kern="1200" cap="none" spc="0" normalizeH="0" baseline="0" noProof="0" dirty="0">
              <a:ln>
                <a:noFill/>
              </a:ln>
              <a:solidFill>
                <a:prstClr val="white"/>
              </a:solidFill>
              <a:effectLst/>
              <a:uLnTx/>
              <a:uFillTx/>
              <a:latin typeface="Circular Std Book" panose="020B0604020101020102" pitchFamily="34" charset="0"/>
              <a:ea typeface="+mn-ea"/>
              <a:cs typeface="Circular Std Book" panose="020B0604020101020102" pitchFamily="34" charset="0"/>
            </a:endParaRPr>
          </a:p>
        </p:txBody>
      </p:sp>
      <p:sp>
        <p:nvSpPr>
          <p:cNvPr id="14" name="Content Placeholder 2">
            <a:extLst>
              <a:ext uri="{FF2B5EF4-FFF2-40B4-BE49-F238E27FC236}">
                <a16:creationId xmlns:a16="http://schemas.microsoft.com/office/drawing/2014/main" id="{F6A419B2-D8C5-405D-934E-0B9772C32EF7}"/>
              </a:ext>
            </a:extLst>
          </p:cNvPr>
          <p:cNvSpPr txBox="1">
            <a:spLocks/>
          </p:cNvSpPr>
          <p:nvPr/>
        </p:nvSpPr>
        <p:spPr>
          <a:xfrm rot="19050842">
            <a:off x="9534626" y="1350698"/>
            <a:ext cx="1768983" cy="800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white"/>
                </a:solidFill>
                <a:effectLst/>
                <a:uLnTx/>
                <a:uFillTx/>
                <a:latin typeface="Circular Std Book" panose="020B0604020101020102" pitchFamily="34" charset="0"/>
                <a:ea typeface="+mn-ea"/>
                <a:cs typeface="Circular Std Book" panose="020B0604020101020102" pitchFamily="34" charset="0"/>
              </a:rPr>
              <a:t>length</a:t>
            </a:r>
            <a:endParaRPr kumimoji="0" lang="en-GB" sz="2800" b="0" i="0" u="none" strike="noStrike" kern="1200" cap="none" spc="0" normalizeH="0" baseline="0" noProof="0" dirty="0">
              <a:ln>
                <a:noFill/>
              </a:ln>
              <a:solidFill>
                <a:prstClr val="white"/>
              </a:solidFill>
              <a:effectLst/>
              <a:uLnTx/>
              <a:uFillTx/>
              <a:latin typeface="Circular Std Book" panose="020B0604020101020102" pitchFamily="34" charset="0"/>
              <a:ea typeface="+mn-ea"/>
              <a:cs typeface="Circular Std Book" panose="020B0604020101020102" pitchFamily="34" charset="0"/>
            </a:endParaRPr>
          </a:p>
        </p:txBody>
      </p:sp>
      <p:sp>
        <p:nvSpPr>
          <p:cNvPr id="15" name="Content Placeholder 2">
            <a:extLst>
              <a:ext uri="{FF2B5EF4-FFF2-40B4-BE49-F238E27FC236}">
                <a16:creationId xmlns:a16="http://schemas.microsoft.com/office/drawing/2014/main" id="{0C256585-41F7-4595-AEA3-11D30A23ADEE}"/>
              </a:ext>
            </a:extLst>
          </p:cNvPr>
          <p:cNvSpPr txBox="1">
            <a:spLocks/>
          </p:cNvSpPr>
          <p:nvPr/>
        </p:nvSpPr>
        <p:spPr>
          <a:xfrm rot="19759725">
            <a:off x="9539438" y="2440188"/>
            <a:ext cx="1768983" cy="800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white"/>
                </a:solidFill>
                <a:effectLst/>
                <a:uLnTx/>
                <a:uFillTx/>
                <a:latin typeface="Circular Std Book" panose="020B0604020101020102" pitchFamily="34" charset="0"/>
                <a:ea typeface="+mn-ea"/>
                <a:cs typeface="Circular Std Book" panose="020B0604020101020102" pitchFamily="34" charset="0"/>
              </a:rPr>
              <a:t>area</a:t>
            </a:r>
            <a:endParaRPr kumimoji="0" lang="en-GB" sz="2800" b="0" i="0" u="none" strike="noStrike" kern="1200" cap="none" spc="0" normalizeH="0" baseline="0" noProof="0" dirty="0">
              <a:ln>
                <a:noFill/>
              </a:ln>
              <a:solidFill>
                <a:prstClr val="white"/>
              </a:solidFill>
              <a:effectLst/>
              <a:uLnTx/>
              <a:uFillTx/>
              <a:latin typeface="Circular Std Book" panose="020B0604020101020102" pitchFamily="34" charset="0"/>
              <a:ea typeface="+mn-ea"/>
              <a:cs typeface="Circular Std Book" panose="020B0604020101020102" pitchFamily="34" charset="0"/>
            </a:endParaRPr>
          </a:p>
        </p:txBody>
      </p:sp>
      <p:sp>
        <p:nvSpPr>
          <p:cNvPr id="16" name="Content Placeholder 2">
            <a:extLst>
              <a:ext uri="{FF2B5EF4-FFF2-40B4-BE49-F238E27FC236}">
                <a16:creationId xmlns:a16="http://schemas.microsoft.com/office/drawing/2014/main" id="{56B9E1B8-406A-46EB-8B55-53047347FC4E}"/>
              </a:ext>
            </a:extLst>
          </p:cNvPr>
          <p:cNvSpPr txBox="1">
            <a:spLocks/>
          </p:cNvSpPr>
          <p:nvPr/>
        </p:nvSpPr>
        <p:spPr>
          <a:xfrm rot="20141922">
            <a:off x="9534625" y="2886202"/>
            <a:ext cx="1768983" cy="800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white"/>
                </a:solidFill>
                <a:effectLst/>
                <a:uLnTx/>
                <a:uFillTx/>
                <a:latin typeface="Circular Std Book" panose="020B0604020101020102" pitchFamily="34" charset="0"/>
                <a:ea typeface="+mn-ea"/>
                <a:cs typeface="Circular Std Book" panose="020B0604020101020102" pitchFamily="34" charset="0"/>
              </a:rPr>
              <a:t>volume</a:t>
            </a:r>
            <a:endParaRPr kumimoji="0" lang="en-GB" sz="2800" b="0" i="0" u="none" strike="noStrike" kern="1200" cap="none" spc="0" normalizeH="0" baseline="0" noProof="0" dirty="0">
              <a:ln>
                <a:noFill/>
              </a:ln>
              <a:solidFill>
                <a:prstClr val="white"/>
              </a:solidFill>
              <a:effectLst/>
              <a:uLnTx/>
              <a:uFillTx/>
              <a:latin typeface="Circular Std Book" panose="020B0604020101020102" pitchFamily="34" charset="0"/>
              <a:ea typeface="+mn-ea"/>
              <a:cs typeface="Circular Std Book" panose="020B0604020101020102" pitchFamily="34" charset="0"/>
            </a:endParaRPr>
          </a:p>
        </p:txBody>
      </p:sp>
      <p:sp>
        <p:nvSpPr>
          <p:cNvPr id="17" name="Content Placeholder 2">
            <a:extLst>
              <a:ext uri="{FF2B5EF4-FFF2-40B4-BE49-F238E27FC236}">
                <a16:creationId xmlns:a16="http://schemas.microsoft.com/office/drawing/2014/main" id="{BCA767B7-D8AC-4A82-923B-034CF45F1374}"/>
              </a:ext>
            </a:extLst>
          </p:cNvPr>
          <p:cNvSpPr txBox="1">
            <a:spLocks/>
          </p:cNvSpPr>
          <p:nvPr/>
        </p:nvSpPr>
        <p:spPr>
          <a:xfrm rot="20863880">
            <a:off x="9518279" y="3531344"/>
            <a:ext cx="1768983" cy="800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white"/>
                </a:solidFill>
                <a:effectLst/>
                <a:uLnTx/>
                <a:uFillTx/>
                <a:latin typeface="Circular Std Book" panose="020B0604020101020102" pitchFamily="34" charset="0"/>
                <a:ea typeface="+mn-ea"/>
                <a:cs typeface="Circular Std Book" panose="020B0604020101020102" pitchFamily="34" charset="0"/>
              </a:rPr>
              <a:t>loudness</a:t>
            </a:r>
            <a:endParaRPr kumimoji="0" lang="en-GB" sz="2800" b="0" i="0" u="none" strike="noStrike" kern="1200" cap="none" spc="0" normalizeH="0" baseline="0" noProof="0" dirty="0">
              <a:ln>
                <a:noFill/>
              </a:ln>
              <a:solidFill>
                <a:prstClr val="white"/>
              </a:solidFill>
              <a:effectLst/>
              <a:uLnTx/>
              <a:uFillTx/>
              <a:latin typeface="Circular Std Book" panose="020B0604020101020102" pitchFamily="34" charset="0"/>
              <a:ea typeface="+mn-ea"/>
              <a:cs typeface="Circular Std Book" panose="020B0604020101020102" pitchFamily="34" charset="0"/>
            </a:endParaRPr>
          </a:p>
        </p:txBody>
      </p:sp>
    </p:spTree>
    <p:extLst>
      <p:ext uri="{BB962C8B-B14F-4D97-AF65-F5344CB8AC3E}">
        <p14:creationId xmlns:p14="http://schemas.microsoft.com/office/powerpoint/2010/main" val="21897485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E2FE8-D24E-41DE-AA78-81A6ECA35759}"/>
              </a:ext>
            </a:extLst>
          </p:cNvPr>
          <p:cNvSpPr>
            <a:spLocks noGrp="1"/>
          </p:cNvSpPr>
          <p:nvPr>
            <p:ph type="title"/>
          </p:nvPr>
        </p:nvSpPr>
        <p:spPr>
          <a:xfrm>
            <a:off x="584127" y="340080"/>
            <a:ext cx="10515600" cy="1325563"/>
          </a:xfrm>
          <a:solidFill>
            <a:srgbClr val="122B39"/>
          </a:solidFill>
        </p:spPr>
        <p:txBody>
          <a:bodyPr>
            <a:normAutofit/>
          </a:bodyPr>
          <a:lstStyle/>
          <a:p>
            <a:r>
              <a:rPr lang="en-US" dirty="0">
                <a:solidFill>
                  <a:schemeClr val="bg1"/>
                </a:solidFill>
                <a:latin typeface="Circular Std Book" panose="020B0604020101020102" pitchFamily="34" charset="0"/>
                <a:cs typeface="Circular Std Book" panose="020B0604020101020102" pitchFamily="34" charset="0"/>
              </a:rPr>
              <a:t>Stevens’ power law</a:t>
            </a:r>
            <a:r>
              <a:rPr lang="en-GB" sz="5400" dirty="0">
                <a:solidFill>
                  <a:srgbClr val="F4C245"/>
                </a:solidFill>
                <a:latin typeface="Circular Std Book" panose="020B0604020101020102" pitchFamily="34" charset="0"/>
                <a:cs typeface="Circular Std Book" panose="020B0604020101020102" pitchFamily="34" charset="0"/>
              </a:rPr>
              <a:t>.</a:t>
            </a:r>
            <a:endParaRPr lang="en-GB" dirty="0">
              <a:solidFill>
                <a:srgbClr val="F4C245"/>
              </a:solidFill>
              <a:latin typeface="Circular Std Book" panose="020B0604020101020102" pitchFamily="34" charset="0"/>
              <a:cs typeface="Circular Std Book" panose="020B0604020101020102" pitchFamily="34" charset="0"/>
            </a:endParaRPr>
          </a:p>
        </p:txBody>
      </p:sp>
      <p:sp>
        <p:nvSpPr>
          <p:cNvPr id="5" name="Slide Number Placeholder 4">
            <a:extLst>
              <a:ext uri="{FF2B5EF4-FFF2-40B4-BE49-F238E27FC236}">
                <a16:creationId xmlns:a16="http://schemas.microsoft.com/office/drawing/2014/main" id="{2118642C-7EAB-4EF1-9637-2691F2D23F2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90FCAE-95D1-470F-BBF3-A7303B6FB2E2}" type="slidenum">
              <a:rPr kumimoji="0" lang="en-GB" sz="1200" b="0" i="0" u="none" strike="noStrike" kern="1200" cap="none" spc="0" normalizeH="0" baseline="0" noProof="0" smtClean="0">
                <a:ln>
                  <a:noFill/>
                </a:ln>
                <a:solidFill>
                  <a:srgbClr val="0063A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srgbClr val="0063AF"/>
              </a:solidFill>
              <a:effectLst/>
              <a:uLnTx/>
              <a:uFillTx/>
              <a:latin typeface="Calibri" panose="020F0502020204030204"/>
              <a:ea typeface="+mn-ea"/>
              <a:cs typeface="+mn-cs"/>
            </a:endParaRPr>
          </a:p>
        </p:txBody>
      </p:sp>
      <p:sp>
        <p:nvSpPr>
          <p:cNvPr id="14" name="Content Placeholder 2">
            <a:extLst>
              <a:ext uri="{FF2B5EF4-FFF2-40B4-BE49-F238E27FC236}">
                <a16:creationId xmlns:a16="http://schemas.microsoft.com/office/drawing/2014/main" id="{D219F08C-8EF5-4225-AA3F-1EA4DF944014}"/>
              </a:ext>
            </a:extLst>
          </p:cNvPr>
          <p:cNvSpPr>
            <a:spLocks noGrp="1"/>
          </p:cNvSpPr>
          <p:nvPr>
            <p:ph idx="1"/>
          </p:nvPr>
        </p:nvSpPr>
        <p:spPr>
          <a:xfrm>
            <a:off x="7884647" y="516396"/>
            <a:ext cx="3975176" cy="6205079"/>
          </a:xfrm>
        </p:spPr>
        <p:txBody>
          <a:bodyPr>
            <a:normAutofit/>
          </a:bodyPr>
          <a:lstStyle/>
          <a:p>
            <a:pPr>
              <a:lnSpc>
                <a:spcPct val="150000"/>
              </a:lnSpc>
            </a:pPr>
            <a:r>
              <a:rPr lang="en-US" dirty="0">
                <a:solidFill>
                  <a:srgbClr val="36B7B4"/>
                </a:solidFill>
                <a:latin typeface="Circular Std Book" panose="020B0604020101020102" pitchFamily="34" charset="0"/>
                <a:cs typeface="Circular Std Book" panose="020B0604020101020102" pitchFamily="34" charset="0"/>
              </a:rPr>
              <a:t>Stevens’ list</a:t>
            </a:r>
            <a:r>
              <a:rPr lang="en-US" dirty="0">
                <a:solidFill>
                  <a:schemeClr val="bg1"/>
                </a:solidFill>
                <a:latin typeface="Circular Std Book" panose="020B0604020101020102" pitchFamily="34" charset="0"/>
                <a:cs typeface="Circular Std Book" panose="020B0604020101020102" pitchFamily="34" charset="0"/>
              </a:rPr>
              <a:t>:</a:t>
            </a:r>
            <a:br>
              <a:rPr lang="en-US" dirty="0">
                <a:solidFill>
                  <a:schemeClr val="bg1"/>
                </a:solidFill>
                <a:latin typeface="Circular Std Book" panose="020B0604020101020102" pitchFamily="34" charset="0"/>
                <a:cs typeface="Circular Std Book" panose="020B0604020101020102" pitchFamily="34" charset="0"/>
              </a:rPr>
            </a:br>
            <a:r>
              <a:rPr lang="en-US" dirty="0">
                <a:solidFill>
                  <a:schemeClr val="bg1"/>
                </a:solidFill>
                <a:latin typeface="Circular Std Book" panose="020B0604020101020102" pitchFamily="34" charset="0"/>
                <a:cs typeface="Circular Std Book" panose="020B0604020101020102" pitchFamily="34" charset="0"/>
              </a:rPr>
              <a:t>based on psychological experiments with human senses</a:t>
            </a:r>
          </a:p>
        </p:txBody>
      </p:sp>
      <p:pic>
        <p:nvPicPr>
          <p:cNvPr id="12290" name="Picture 2">
            <a:extLst>
              <a:ext uri="{FF2B5EF4-FFF2-40B4-BE49-F238E27FC236}">
                <a16:creationId xmlns:a16="http://schemas.microsoft.com/office/drawing/2014/main" id="{AA5E3883-9E16-4188-8B06-6A3000B8E231}"/>
              </a:ext>
            </a:extLst>
          </p:cNvPr>
          <p:cNvPicPr>
            <a:picLocks noChangeAspect="1" noChangeArrowheads="1"/>
          </p:cNvPicPr>
          <p:nvPr/>
        </p:nvPicPr>
        <p:blipFill rotWithShape="1">
          <a:blip r:embed="rId3">
            <a:grayscl/>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t="17653"/>
          <a:stretch/>
        </p:blipFill>
        <p:spPr bwMode="auto">
          <a:xfrm>
            <a:off x="246939" y="1489322"/>
            <a:ext cx="7232524" cy="453568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F511A7C-D790-48E5-B920-C527F35BD3E5}"/>
              </a:ext>
            </a:extLst>
          </p:cNvPr>
          <p:cNvSpPr txBox="1"/>
          <p:nvPr/>
        </p:nvSpPr>
        <p:spPr>
          <a:xfrm>
            <a:off x="584127" y="6210143"/>
            <a:ext cx="934833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Stanley Smith Stevens, Harvard, 1957</a:t>
            </a:r>
            <a:endPar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4552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383FA-EEB7-47D9-935D-7234D206AD1E}"/>
              </a:ext>
            </a:extLst>
          </p:cNvPr>
          <p:cNvSpPr>
            <a:spLocks noGrp="1"/>
          </p:cNvSpPr>
          <p:nvPr>
            <p:ph type="ctrTitle"/>
          </p:nvPr>
        </p:nvSpPr>
        <p:spPr>
          <a:xfrm>
            <a:off x="798580" y="1200219"/>
            <a:ext cx="9658174" cy="2387600"/>
          </a:xfrm>
        </p:spPr>
        <p:txBody>
          <a:bodyPr>
            <a:normAutofit/>
          </a:bodyPr>
          <a:lstStyle/>
          <a:p>
            <a:pPr algn="l"/>
            <a:r>
              <a:rPr lang="en-US" dirty="0">
                <a:solidFill>
                  <a:schemeClr val="bg1"/>
                </a:solidFill>
                <a:latin typeface="Circular Std Book" panose="020B0604020101020102" pitchFamily="34" charset="0"/>
                <a:cs typeface="Circular Std Book" panose="020B0604020101020102" pitchFamily="34" charset="0"/>
              </a:rPr>
              <a:t>Lecture 2</a:t>
            </a:r>
            <a:r>
              <a:rPr lang="en-GB" dirty="0">
                <a:solidFill>
                  <a:srgbClr val="36B7B4"/>
                </a:solidFill>
                <a:latin typeface="Circular Std Book" panose="020B0604020101020102" pitchFamily="34" charset="0"/>
                <a:cs typeface="Circular Std Book" panose="020B0604020101020102" pitchFamily="34" charset="0"/>
              </a:rPr>
              <a:t>.</a:t>
            </a:r>
            <a:br>
              <a:rPr lang="en-GB" dirty="0">
                <a:solidFill>
                  <a:srgbClr val="36B7B4"/>
                </a:solidFill>
                <a:latin typeface="Circular Std Book" panose="020B0604020101020102" pitchFamily="34" charset="0"/>
                <a:cs typeface="Circular Std Book" panose="020B0604020101020102" pitchFamily="34" charset="0"/>
              </a:rPr>
            </a:br>
            <a:r>
              <a:rPr lang="en-GB" sz="2800" i="1" dirty="0">
                <a:solidFill>
                  <a:srgbClr val="36B7B4"/>
                </a:solidFill>
                <a:latin typeface="Times New Roman" panose="02020603050405020304" pitchFamily="18" charset="0"/>
                <a:cs typeface="Times New Roman" panose="02020603050405020304" pitchFamily="18" charset="0"/>
              </a:rPr>
              <a:t>Visualisation as the language of data</a:t>
            </a:r>
            <a:endParaRPr lang="en-GB" i="1" dirty="0">
              <a:solidFill>
                <a:srgbClr val="36B7B4"/>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7B3923A-B3CB-4769-ACC7-75A98286FC65}"/>
              </a:ext>
            </a:extLst>
          </p:cNvPr>
          <p:cNvPicPr>
            <a:picLocks noChangeAspect="1"/>
          </p:cNvPicPr>
          <p:nvPr/>
        </p:nvPicPr>
        <p:blipFill>
          <a:blip r:embed="rId2"/>
          <a:stretch>
            <a:fillRect/>
          </a:stretch>
        </p:blipFill>
        <p:spPr>
          <a:xfrm rot="10800000">
            <a:off x="8982075" y="186232"/>
            <a:ext cx="3209925" cy="6105525"/>
          </a:xfrm>
          <a:prstGeom prst="rect">
            <a:avLst/>
          </a:prstGeom>
        </p:spPr>
      </p:pic>
      <p:sp>
        <p:nvSpPr>
          <p:cNvPr id="3" name="TextBox 2">
            <a:extLst>
              <a:ext uri="{FF2B5EF4-FFF2-40B4-BE49-F238E27FC236}">
                <a16:creationId xmlns:a16="http://schemas.microsoft.com/office/drawing/2014/main" id="{6F9B4B59-5D5E-A3BC-BAC7-F1E81A8F2998}"/>
              </a:ext>
            </a:extLst>
          </p:cNvPr>
          <p:cNvSpPr txBox="1"/>
          <p:nvPr/>
        </p:nvSpPr>
        <p:spPr>
          <a:xfrm>
            <a:off x="798580" y="3609405"/>
            <a:ext cx="1011559" cy="369332"/>
          </a:xfrm>
          <a:prstGeom prst="rect">
            <a:avLst/>
          </a:prstGeom>
          <a:noFill/>
        </p:spPr>
        <p:txBody>
          <a:bodyPr wrap="square">
            <a:spAutoFit/>
          </a:bodyPr>
          <a:lstStyle/>
          <a:p>
            <a:r>
              <a:rPr lang="en-US" b="1" dirty="0">
                <a:solidFill>
                  <a:schemeClr val="bg1"/>
                </a:solidFill>
                <a:latin typeface="Abadi Extra Light" panose="020B0204020104020204" pitchFamily="34" charset="0"/>
                <a:cs typeface="Circular Std Book" panose="020B0604020101020102" pitchFamily="34" charset="0"/>
              </a:rPr>
              <a:t>[50 min]</a:t>
            </a:r>
            <a:endParaRPr lang="en-US" dirty="0"/>
          </a:p>
        </p:txBody>
      </p:sp>
      <p:sp>
        <p:nvSpPr>
          <p:cNvPr id="4" name="Title 1">
            <a:extLst>
              <a:ext uri="{FF2B5EF4-FFF2-40B4-BE49-F238E27FC236}">
                <a16:creationId xmlns:a16="http://schemas.microsoft.com/office/drawing/2014/main" id="{813205DA-8BB1-7113-87FB-93267E22AC6B}"/>
              </a:ext>
            </a:extLst>
          </p:cNvPr>
          <p:cNvSpPr txBox="1">
            <a:spLocks/>
          </p:cNvSpPr>
          <p:nvPr/>
        </p:nvSpPr>
        <p:spPr>
          <a:xfrm>
            <a:off x="798580" y="3408007"/>
            <a:ext cx="9658174" cy="185445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3600" b="0" i="1" u="none" strike="noStrike" kern="1200" cap="none" spc="0" normalizeH="0" baseline="0" noProof="0" dirty="0">
                <a:ln>
                  <a:noFill/>
                </a:ln>
                <a:solidFill>
                  <a:srgbClr val="F4C245"/>
                </a:solidFill>
                <a:effectLst/>
                <a:uLnTx/>
                <a:uFillTx/>
                <a:latin typeface="Times New Roman" panose="02020603050405020304" pitchFamily="18" charset="0"/>
                <a:ea typeface="+mj-ea"/>
                <a:cs typeface="Times New Roman" panose="02020603050405020304" pitchFamily="18" charset="0"/>
              </a:rPr>
              <a:t>Chart types – code-along</a:t>
            </a:r>
            <a:endParaRPr kumimoji="0" lang="en-GB" sz="6000" b="0" i="1" u="none" strike="noStrike" kern="1200" cap="none" spc="0" normalizeH="0" baseline="0" noProof="0" dirty="0">
              <a:ln>
                <a:noFill/>
              </a:ln>
              <a:solidFill>
                <a:srgbClr val="F4C245"/>
              </a:solidFill>
              <a:effectLst/>
              <a:uLnTx/>
              <a:uFillTx/>
              <a:latin typeface="Times New Roman" panose="02020603050405020304" pitchFamily="18" charset="0"/>
              <a:ea typeface="+mj-ea"/>
              <a:cs typeface="Times New Roman" panose="02020603050405020304" pitchFamily="18" charset="0"/>
            </a:endParaRPr>
          </a:p>
        </p:txBody>
      </p:sp>
      <p:sp>
        <p:nvSpPr>
          <p:cNvPr id="6" name="TextBox 5">
            <a:extLst>
              <a:ext uri="{FF2B5EF4-FFF2-40B4-BE49-F238E27FC236}">
                <a16:creationId xmlns:a16="http://schemas.microsoft.com/office/drawing/2014/main" id="{AA6B6660-8887-B6A1-A7E4-EA817A2F49D2}"/>
              </a:ext>
            </a:extLst>
          </p:cNvPr>
          <p:cNvSpPr txBox="1"/>
          <p:nvPr/>
        </p:nvSpPr>
        <p:spPr>
          <a:xfrm>
            <a:off x="798580" y="5288449"/>
            <a:ext cx="101155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badi Extra Light" panose="020B0204020104020204" pitchFamily="34" charset="0"/>
                <a:ea typeface="+mn-ea"/>
                <a:cs typeface="Circular Std Book" panose="020B0604020101020102" pitchFamily="34" charset="0"/>
              </a:rPr>
              <a:t>[50 min]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5519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E2FE8-D24E-41DE-AA78-81A6ECA35759}"/>
              </a:ext>
            </a:extLst>
          </p:cNvPr>
          <p:cNvSpPr>
            <a:spLocks noGrp="1"/>
          </p:cNvSpPr>
          <p:nvPr>
            <p:ph type="title"/>
          </p:nvPr>
        </p:nvSpPr>
        <p:spPr>
          <a:xfrm>
            <a:off x="584127" y="340080"/>
            <a:ext cx="10515600" cy="1325563"/>
          </a:xfrm>
          <a:solidFill>
            <a:srgbClr val="122B39"/>
          </a:solidFill>
        </p:spPr>
        <p:txBody>
          <a:bodyPr>
            <a:normAutofit/>
          </a:bodyPr>
          <a:lstStyle/>
          <a:p>
            <a:r>
              <a:rPr lang="hu-HU" dirty="0">
                <a:solidFill>
                  <a:schemeClr val="bg1"/>
                </a:solidFill>
                <a:latin typeface="Circular Std Book" panose="020B0604020101020102" pitchFamily="34" charset="0"/>
                <a:cs typeface="Circular Std Book" panose="020B0604020101020102" pitchFamily="34" charset="0"/>
              </a:rPr>
              <a:t>Visual </a:t>
            </a:r>
            <a:r>
              <a:rPr lang="hu-HU" dirty="0" err="1">
                <a:solidFill>
                  <a:schemeClr val="bg1"/>
                </a:solidFill>
                <a:latin typeface="Circular Std Book" panose="020B0604020101020102" pitchFamily="34" charset="0"/>
                <a:cs typeface="Circular Std Book" panose="020B0604020101020102" pitchFamily="34" charset="0"/>
              </a:rPr>
              <a:t>language</a:t>
            </a:r>
            <a:r>
              <a:rPr lang="hu-HU" dirty="0">
                <a:solidFill>
                  <a:schemeClr val="bg1"/>
                </a:solidFill>
                <a:latin typeface="Circular Std Book" panose="020B0604020101020102" pitchFamily="34" charset="0"/>
                <a:cs typeface="Circular Std Book" panose="020B0604020101020102" pitchFamily="34" charset="0"/>
              </a:rPr>
              <a:t> is a </a:t>
            </a:r>
            <a:r>
              <a:rPr lang="hu-HU" dirty="0" err="1">
                <a:solidFill>
                  <a:schemeClr val="bg1"/>
                </a:solidFill>
                <a:latin typeface="Circular Std Book" panose="020B0604020101020102" pitchFamily="34" charset="0"/>
                <a:cs typeface="Circular Std Book" panose="020B0604020101020102" pitchFamily="34" charset="0"/>
              </a:rPr>
              <a:t>sign</a:t>
            </a:r>
            <a:r>
              <a:rPr lang="hu-HU" dirty="0">
                <a:solidFill>
                  <a:schemeClr val="bg1"/>
                </a:solidFill>
                <a:latin typeface="Circular Std Book" panose="020B0604020101020102" pitchFamily="34" charset="0"/>
                <a:cs typeface="Circular Std Book" panose="020B0604020101020102" pitchFamily="34" charset="0"/>
              </a:rPr>
              <a:t> </a:t>
            </a:r>
            <a:r>
              <a:rPr lang="hu-HU" dirty="0" err="1">
                <a:solidFill>
                  <a:schemeClr val="bg1"/>
                </a:solidFill>
                <a:latin typeface="Circular Std Book" panose="020B0604020101020102" pitchFamily="34" charset="0"/>
                <a:cs typeface="Circular Std Book" panose="020B0604020101020102" pitchFamily="34" charset="0"/>
              </a:rPr>
              <a:t>system</a:t>
            </a:r>
            <a:r>
              <a:rPr lang="en-GB" sz="5400" dirty="0">
                <a:solidFill>
                  <a:srgbClr val="F4C245"/>
                </a:solidFill>
                <a:latin typeface="Circular Std Book" panose="020B0604020101020102" pitchFamily="34" charset="0"/>
                <a:cs typeface="Circular Std Book" panose="020B0604020101020102" pitchFamily="34" charset="0"/>
              </a:rPr>
              <a:t>.</a:t>
            </a:r>
            <a:endParaRPr lang="en-GB" dirty="0">
              <a:solidFill>
                <a:srgbClr val="F4C245"/>
              </a:solidFill>
              <a:latin typeface="Circular Std Book" panose="020B0604020101020102" pitchFamily="34" charset="0"/>
              <a:cs typeface="Circular Std Book" panose="020B0604020101020102" pitchFamily="34" charset="0"/>
            </a:endParaRPr>
          </a:p>
        </p:txBody>
      </p:sp>
      <p:sp>
        <p:nvSpPr>
          <p:cNvPr id="3" name="Content Placeholder 2">
            <a:extLst>
              <a:ext uri="{FF2B5EF4-FFF2-40B4-BE49-F238E27FC236}">
                <a16:creationId xmlns:a16="http://schemas.microsoft.com/office/drawing/2014/main" id="{0C9B5234-01FB-4BC1-8F08-B28C710CCE0E}"/>
              </a:ext>
            </a:extLst>
          </p:cNvPr>
          <p:cNvSpPr>
            <a:spLocks noGrp="1"/>
          </p:cNvSpPr>
          <p:nvPr>
            <p:ph idx="1"/>
          </p:nvPr>
        </p:nvSpPr>
        <p:spPr>
          <a:xfrm>
            <a:off x="584127" y="1690519"/>
            <a:ext cx="11056678" cy="4434187"/>
          </a:xfrm>
        </p:spPr>
        <p:txBody>
          <a:bodyPr>
            <a:normAutofit/>
          </a:bodyPr>
          <a:lstStyle/>
          <a:p>
            <a:pPr>
              <a:lnSpc>
                <a:spcPct val="150000"/>
              </a:lnSpc>
            </a:pPr>
            <a:r>
              <a:rPr lang="en-US" dirty="0">
                <a:solidFill>
                  <a:schemeClr val="bg1"/>
                </a:solidFill>
                <a:latin typeface="Circular Std Book" panose="020B0604020101020102" pitchFamily="34" charset="0"/>
                <a:cs typeface="Circular Std Book" panose="020B0604020101020102" pitchFamily="34" charset="0"/>
              </a:rPr>
              <a:t>When designing visual information use </a:t>
            </a:r>
            <a:r>
              <a:rPr lang="en-US" dirty="0">
                <a:solidFill>
                  <a:srgbClr val="20CDB8"/>
                </a:solidFill>
                <a:latin typeface="Circular Std Book" panose="020B0604020101020102" pitchFamily="34" charset="0"/>
                <a:cs typeface="Circular Std Book" panose="020B0604020101020102" pitchFamily="34" charset="0"/>
              </a:rPr>
              <a:t>correct</a:t>
            </a:r>
            <a:r>
              <a:rPr lang="en-US" dirty="0">
                <a:solidFill>
                  <a:schemeClr val="bg1"/>
                </a:solidFill>
                <a:latin typeface="Circular Std Book" panose="020B0604020101020102" pitchFamily="34" charset="0"/>
                <a:cs typeface="Circular Std Book" panose="020B0604020101020102" pitchFamily="34" charset="0"/>
              </a:rPr>
              <a:t> </a:t>
            </a:r>
            <a:r>
              <a:rPr lang="en-US" dirty="0">
                <a:solidFill>
                  <a:srgbClr val="20CDB8"/>
                </a:solidFill>
                <a:latin typeface="Circular Std Book" panose="020B0604020101020102" pitchFamily="34" charset="0"/>
                <a:cs typeface="Circular Std Book" panose="020B0604020101020102" pitchFamily="34" charset="0"/>
              </a:rPr>
              <a:t>encodings</a:t>
            </a:r>
          </a:p>
          <a:p>
            <a:pPr>
              <a:lnSpc>
                <a:spcPct val="150000"/>
              </a:lnSpc>
            </a:pPr>
            <a:r>
              <a:rPr lang="en-US" dirty="0">
                <a:solidFill>
                  <a:srgbClr val="20CDB8"/>
                </a:solidFill>
                <a:latin typeface="Circular Std Book" panose="020B0604020101020102" pitchFamily="34" charset="0"/>
                <a:cs typeface="Circular Std Book" panose="020B0604020101020102" pitchFamily="34" charset="0"/>
              </a:rPr>
              <a:t>data </a:t>
            </a:r>
            <a:r>
              <a:rPr lang="en-US" dirty="0">
                <a:solidFill>
                  <a:srgbClr val="20CDB8"/>
                </a:solidFill>
                <a:latin typeface="Circular Std Book" panose="020B0604020101020102" pitchFamily="34" charset="0"/>
                <a:cs typeface="Circular Std Book" panose="020B0604020101020102" pitchFamily="34" charset="0"/>
                <a:sym typeface="Wingdings" panose="05000000000000000000" pitchFamily="2" charset="2"/>
              </a:rPr>
              <a:t> information </a:t>
            </a:r>
            <a:r>
              <a:rPr lang="en-US" dirty="0">
                <a:solidFill>
                  <a:schemeClr val="bg1"/>
                </a:solidFill>
                <a:latin typeface="Circular Std Book" panose="020B0604020101020102" pitchFamily="34" charset="0"/>
                <a:cs typeface="Circular Std Book" panose="020B0604020101020102" pitchFamily="34" charset="0"/>
              </a:rPr>
              <a:t>correct data model</a:t>
            </a:r>
          </a:p>
          <a:p>
            <a:pPr>
              <a:lnSpc>
                <a:spcPct val="150000"/>
              </a:lnSpc>
            </a:pPr>
            <a:r>
              <a:rPr lang="en-US" dirty="0">
                <a:solidFill>
                  <a:srgbClr val="20CDB8"/>
                </a:solidFill>
                <a:latin typeface="Circular Std Book" panose="020B0604020101020102" pitchFamily="34" charset="0"/>
                <a:cs typeface="Circular Std Book" panose="020B0604020101020102" pitchFamily="34" charset="0"/>
              </a:rPr>
              <a:t>information </a:t>
            </a:r>
            <a:r>
              <a:rPr lang="en-US" dirty="0">
                <a:solidFill>
                  <a:srgbClr val="20CDB8"/>
                </a:solidFill>
                <a:latin typeface="Circular Std Book" panose="020B0604020101020102" pitchFamily="34" charset="0"/>
                <a:cs typeface="Circular Std Book" panose="020B0604020101020102" pitchFamily="34" charset="0"/>
                <a:sym typeface="Wingdings" panose="05000000000000000000" pitchFamily="2" charset="2"/>
              </a:rPr>
              <a:t> knowledge </a:t>
            </a:r>
            <a:r>
              <a:rPr lang="en-US" dirty="0">
                <a:solidFill>
                  <a:schemeClr val="bg1"/>
                </a:solidFill>
                <a:latin typeface="Circular Std Book" panose="020B0604020101020102" pitchFamily="34" charset="0"/>
                <a:cs typeface="Circular Std Book" panose="020B0604020101020102" pitchFamily="34" charset="0"/>
              </a:rPr>
              <a:t>correct visual </a:t>
            </a:r>
            <a:r>
              <a:rPr lang="en-US" dirty="0">
                <a:solidFill>
                  <a:schemeClr val="bg1"/>
                </a:solidFill>
                <a:latin typeface="Circular Std Book" panose="020B0604020101020102" pitchFamily="34" charset="0"/>
                <a:cs typeface="Circular Std Book" panose="020B0604020101020102" pitchFamily="34" charset="0"/>
                <a:sym typeface="Wingdings" panose="05000000000000000000" pitchFamily="2" charset="2"/>
              </a:rPr>
              <a:t>representation</a:t>
            </a:r>
            <a:endParaRPr lang="en-US" dirty="0">
              <a:solidFill>
                <a:srgbClr val="20CDB8"/>
              </a:solidFill>
              <a:latin typeface="Circular Std Book" panose="020B0604020101020102" pitchFamily="34" charset="0"/>
              <a:cs typeface="Circular Std Book" panose="020B0604020101020102" pitchFamily="34" charset="0"/>
            </a:endParaRPr>
          </a:p>
          <a:p>
            <a:pPr lvl="1">
              <a:lnSpc>
                <a:spcPct val="150000"/>
              </a:lnSpc>
            </a:pPr>
            <a:r>
              <a:rPr lang="en-US" dirty="0" err="1">
                <a:solidFill>
                  <a:srgbClr val="F4C245"/>
                </a:solidFill>
                <a:latin typeface="Circular Std Book" panose="020B0604020101020102" pitchFamily="34" charset="0"/>
                <a:cs typeface="Circular Std Book" panose="020B0604020101020102" pitchFamily="34" charset="0"/>
              </a:rPr>
              <a:t>Bertin’s</a:t>
            </a:r>
            <a:r>
              <a:rPr lang="en-US" dirty="0">
                <a:solidFill>
                  <a:srgbClr val="F4C245"/>
                </a:solidFill>
                <a:latin typeface="Circular Std Book" panose="020B0604020101020102" pitchFamily="34" charset="0"/>
                <a:cs typeface="Circular Std Book" panose="020B0604020101020102" pitchFamily="34" charset="0"/>
              </a:rPr>
              <a:t> </a:t>
            </a:r>
            <a:r>
              <a:rPr lang="en-US" dirty="0">
                <a:solidFill>
                  <a:schemeClr val="bg1"/>
                </a:solidFill>
                <a:latin typeface="Circular Std Book" panose="020B0604020101020102" pitchFamily="34" charset="0"/>
                <a:cs typeface="Circular Std Book" panose="020B0604020101020102" pitchFamily="34" charset="0"/>
              </a:rPr>
              <a:t>semiology of graphics</a:t>
            </a:r>
          </a:p>
          <a:p>
            <a:pPr lvl="1">
              <a:lnSpc>
                <a:spcPct val="150000"/>
              </a:lnSpc>
            </a:pPr>
            <a:r>
              <a:rPr lang="en-US" dirty="0">
                <a:solidFill>
                  <a:srgbClr val="F4C245"/>
                </a:solidFill>
                <a:latin typeface="Circular Std Book" panose="020B0604020101020102" pitchFamily="34" charset="0"/>
                <a:cs typeface="Circular Std Book" panose="020B0604020101020102" pitchFamily="34" charset="0"/>
              </a:rPr>
              <a:t>Mackinlay</a:t>
            </a:r>
            <a:r>
              <a:rPr lang="en-US" dirty="0">
                <a:solidFill>
                  <a:srgbClr val="20CDB8"/>
                </a:solidFill>
                <a:latin typeface="Circular Std Book" panose="020B0604020101020102" pitchFamily="34" charset="0"/>
                <a:cs typeface="Circular Std Book" panose="020B0604020101020102" pitchFamily="34" charset="0"/>
              </a:rPr>
              <a:t> </a:t>
            </a:r>
            <a:r>
              <a:rPr lang="en-US" dirty="0">
                <a:solidFill>
                  <a:schemeClr val="bg1"/>
                </a:solidFill>
                <a:latin typeface="Circular Std Book" panose="020B0604020101020102" pitchFamily="34" charset="0"/>
                <a:cs typeface="Circular Std Book" panose="020B0604020101020102" pitchFamily="34" charset="0"/>
              </a:rPr>
              <a:t>design criteria</a:t>
            </a:r>
          </a:p>
          <a:p>
            <a:pPr lvl="1">
              <a:lnSpc>
                <a:spcPct val="150000"/>
              </a:lnSpc>
            </a:pPr>
            <a:r>
              <a:rPr lang="en-US" dirty="0">
                <a:solidFill>
                  <a:srgbClr val="F4C245"/>
                </a:solidFill>
                <a:latin typeface="Circular Std Book" panose="020B0604020101020102" pitchFamily="34" charset="0"/>
                <a:cs typeface="Circular Std Book" panose="020B0604020101020102" pitchFamily="34" charset="0"/>
              </a:rPr>
              <a:t>Stevens’</a:t>
            </a:r>
            <a:r>
              <a:rPr lang="en-US" dirty="0">
                <a:solidFill>
                  <a:schemeClr val="bg1"/>
                </a:solidFill>
                <a:latin typeface="Circular Std Book" panose="020B0604020101020102" pitchFamily="34" charset="0"/>
                <a:cs typeface="Circular Std Book" panose="020B0604020101020102" pitchFamily="34" charset="0"/>
              </a:rPr>
              <a:t> power law</a:t>
            </a:r>
            <a:endParaRPr lang="en-GB" dirty="0">
              <a:solidFill>
                <a:srgbClr val="F4C245"/>
              </a:solidFill>
              <a:latin typeface="Circular Std Book" panose="020B0604020101020102" pitchFamily="34" charset="0"/>
              <a:cs typeface="Circular Std Book" panose="020B0604020101020102" pitchFamily="34" charset="0"/>
            </a:endParaRPr>
          </a:p>
        </p:txBody>
      </p:sp>
      <p:sp>
        <p:nvSpPr>
          <p:cNvPr id="5" name="Slide Number Placeholder 4">
            <a:extLst>
              <a:ext uri="{FF2B5EF4-FFF2-40B4-BE49-F238E27FC236}">
                <a16:creationId xmlns:a16="http://schemas.microsoft.com/office/drawing/2014/main" id="{2118642C-7EAB-4EF1-9637-2691F2D23F2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90FCAE-95D1-470F-BBF3-A7303B6FB2E2}" type="slidenum">
              <a:rPr kumimoji="0" lang="en-GB" sz="1200" b="0" i="0" u="none" strike="noStrike" kern="1200" cap="none" spc="0" normalizeH="0" baseline="0" noProof="0" smtClean="0">
                <a:ln>
                  <a:noFill/>
                </a:ln>
                <a:solidFill>
                  <a:srgbClr val="0063A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a:ln>
                <a:noFill/>
              </a:ln>
              <a:solidFill>
                <a:srgbClr val="0063A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99845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E2FE8-D24E-41DE-AA78-81A6ECA35759}"/>
              </a:ext>
            </a:extLst>
          </p:cNvPr>
          <p:cNvSpPr>
            <a:spLocks noGrp="1"/>
          </p:cNvSpPr>
          <p:nvPr>
            <p:ph type="title"/>
          </p:nvPr>
        </p:nvSpPr>
        <p:spPr>
          <a:xfrm>
            <a:off x="584127" y="340080"/>
            <a:ext cx="10515600" cy="1325563"/>
          </a:xfrm>
          <a:solidFill>
            <a:srgbClr val="122B39"/>
          </a:solidFill>
        </p:spPr>
        <p:txBody>
          <a:bodyPr>
            <a:normAutofit/>
          </a:bodyPr>
          <a:lstStyle/>
          <a:p>
            <a:r>
              <a:rPr lang="en-GB" dirty="0">
                <a:solidFill>
                  <a:schemeClr val="bg1"/>
                </a:solidFill>
                <a:latin typeface="Circular Std Book" panose="020B0604020101020102" pitchFamily="34" charset="0"/>
                <a:cs typeface="Circular Std Book" panose="020B0604020101020102" pitchFamily="34" charset="0"/>
              </a:rPr>
              <a:t>visualisation </a:t>
            </a:r>
            <a:r>
              <a:rPr lang="en-GB" dirty="0">
                <a:solidFill>
                  <a:srgbClr val="F4C245"/>
                </a:solidFill>
                <a:latin typeface="Circular Std Book" panose="020B0604020101020102" pitchFamily="34" charset="0"/>
                <a:cs typeface="Circular Std Book" panose="020B0604020101020102" pitchFamily="34" charset="0"/>
              </a:rPr>
              <a:t>reference model</a:t>
            </a:r>
          </a:p>
        </p:txBody>
      </p:sp>
      <p:sp>
        <p:nvSpPr>
          <p:cNvPr id="7" name="TextBox 6">
            <a:extLst>
              <a:ext uri="{FF2B5EF4-FFF2-40B4-BE49-F238E27FC236}">
                <a16:creationId xmlns:a16="http://schemas.microsoft.com/office/drawing/2014/main" id="{F2CEF9D3-A6A7-4E65-8D5D-624F4673C296}"/>
              </a:ext>
            </a:extLst>
          </p:cNvPr>
          <p:cNvSpPr txBox="1"/>
          <p:nvPr/>
        </p:nvSpPr>
        <p:spPr>
          <a:xfrm>
            <a:off x="584126" y="6210142"/>
            <a:ext cx="11049073"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Jeffrey </a:t>
            </a:r>
            <a:r>
              <a:rPr kumimoji="0" lang="en-GB" sz="1400" b="0" i="0" u="none" strike="noStrike" kern="1200" cap="none" spc="0" normalizeH="0" baseline="0" noProof="0" dirty="0" err="1">
                <a:ln>
                  <a:noFill/>
                </a:ln>
                <a:solidFill>
                  <a:prstClr val="white"/>
                </a:solidFill>
                <a:effectLst/>
                <a:uLnTx/>
                <a:uFillTx/>
                <a:latin typeface="Calibri" panose="020F0502020204030204"/>
                <a:ea typeface="+mn-ea"/>
                <a:cs typeface="+mn-cs"/>
              </a:rPr>
              <a:t>Heer</a:t>
            </a: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 2018. Adapted from UW CSE442.</a:t>
            </a:r>
          </a:p>
        </p:txBody>
      </p:sp>
      <p:pic>
        <p:nvPicPr>
          <p:cNvPr id="2050" name="Picture 2">
            <a:extLst>
              <a:ext uri="{FF2B5EF4-FFF2-40B4-BE49-F238E27FC236}">
                <a16:creationId xmlns:a16="http://schemas.microsoft.com/office/drawing/2014/main" id="{0DBE8E1F-A217-44AC-BF3A-5FDF343D2C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7284" b="17964"/>
          <a:stretch/>
        </p:blipFill>
        <p:spPr bwMode="auto">
          <a:xfrm>
            <a:off x="584126" y="1969477"/>
            <a:ext cx="10926338" cy="3493477"/>
          </a:xfrm>
          <a:prstGeom prst="rect">
            <a:avLst/>
          </a:prstGeom>
          <a:noFill/>
          <a:extLst>
            <a:ext uri="{909E8E84-426E-40DD-AFC4-6F175D3DCCD1}">
              <a14:hiddenFill xmlns:a14="http://schemas.microsoft.com/office/drawing/2010/main">
                <a:solidFill>
                  <a:srgbClr val="FFFFFF"/>
                </a:solidFill>
              </a14:hiddenFill>
            </a:ext>
          </a:extLst>
        </p:spPr>
      </p:pic>
      <p:sp>
        <p:nvSpPr>
          <p:cNvPr id="16" name="Slide Number Placeholder 15">
            <a:extLst>
              <a:ext uri="{FF2B5EF4-FFF2-40B4-BE49-F238E27FC236}">
                <a16:creationId xmlns:a16="http://schemas.microsoft.com/office/drawing/2014/main" id="{E48F8514-5C6D-4974-93EF-030F08012E3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90FCAE-95D1-470F-BBF3-A7303B6FB2E2}" type="slidenum">
              <a:rPr kumimoji="0" lang="en-GB" sz="1200" b="0" i="0" u="none" strike="noStrike" kern="1200" cap="none" spc="0" normalizeH="0" baseline="0" noProof="0" smtClean="0">
                <a:ln>
                  <a:noFill/>
                </a:ln>
                <a:solidFill>
                  <a:srgbClr val="0063A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a:ln>
                <a:noFill/>
              </a:ln>
              <a:solidFill>
                <a:srgbClr val="0063A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55253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1595AEB-946A-48BD-9709-EF8CC08764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093"/>
          <a:stretch/>
        </p:blipFill>
        <p:spPr bwMode="auto">
          <a:xfrm>
            <a:off x="222444" y="1588754"/>
            <a:ext cx="9487577" cy="53817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FEE2FE8-D24E-41DE-AA78-81A6ECA35759}"/>
              </a:ext>
            </a:extLst>
          </p:cNvPr>
          <p:cNvSpPr>
            <a:spLocks noGrp="1"/>
          </p:cNvSpPr>
          <p:nvPr>
            <p:ph type="title"/>
          </p:nvPr>
        </p:nvSpPr>
        <p:spPr>
          <a:xfrm>
            <a:off x="584127" y="340080"/>
            <a:ext cx="10515600" cy="1325563"/>
          </a:xfrm>
          <a:solidFill>
            <a:srgbClr val="122B39"/>
          </a:solidFill>
        </p:spPr>
        <p:txBody>
          <a:bodyPr>
            <a:normAutofit/>
          </a:bodyPr>
          <a:lstStyle/>
          <a:p>
            <a:r>
              <a:rPr lang="en-GB" dirty="0">
                <a:solidFill>
                  <a:schemeClr val="bg1"/>
                </a:solidFill>
                <a:latin typeface="Circular Std Book" panose="020B0604020101020102" pitchFamily="34" charset="0"/>
                <a:cs typeface="Circular Std Book" panose="020B0604020101020102" pitchFamily="34" charset="0"/>
              </a:rPr>
              <a:t>data </a:t>
            </a:r>
            <a:r>
              <a:rPr lang="en-US" dirty="0">
                <a:solidFill>
                  <a:schemeClr val="bg1"/>
                </a:solidFill>
                <a:latin typeface="Circular Std Book" panose="020B0604020101020102" pitchFamily="34" charset="0"/>
                <a:cs typeface="Circular Std Book" panose="020B0604020101020102" pitchFamily="34" charset="0"/>
                <a:sym typeface="Wingdings" panose="05000000000000000000" pitchFamily="2" charset="2"/>
              </a:rPr>
              <a:t></a:t>
            </a:r>
            <a:r>
              <a:rPr lang="en-GB" dirty="0">
                <a:solidFill>
                  <a:schemeClr val="bg1"/>
                </a:solidFill>
                <a:latin typeface="Circular Std Book" panose="020B0604020101020102" pitchFamily="34" charset="0"/>
                <a:cs typeface="Circular Std Book" panose="020B0604020101020102" pitchFamily="34" charset="0"/>
              </a:rPr>
              <a:t> visualisation </a:t>
            </a:r>
            <a:r>
              <a:rPr lang="en-GB" dirty="0">
                <a:solidFill>
                  <a:srgbClr val="F4C245"/>
                </a:solidFill>
                <a:latin typeface="Circular Std Book" panose="020B0604020101020102" pitchFamily="34" charset="0"/>
                <a:cs typeface="Circular Std Book" panose="020B0604020101020102" pitchFamily="34" charset="0"/>
              </a:rPr>
              <a:t>process</a:t>
            </a:r>
          </a:p>
        </p:txBody>
      </p:sp>
      <p:sp>
        <p:nvSpPr>
          <p:cNvPr id="7" name="TextBox 6">
            <a:extLst>
              <a:ext uri="{FF2B5EF4-FFF2-40B4-BE49-F238E27FC236}">
                <a16:creationId xmlns:a16="http://schemas.microsoft.com/office/drawing/2014/main" id="{F2CEF9D3-A6A7-4E65-8D5D-624F4673C296}"/>
              </a:ext>
            </a:extLst>
          </p:cNvPr>
          <p:cNvSpPr txBox="1"/>
          <p:nvPr/>
        </p:nvSpPr>
        <p:spPr>
          <a:xfrm>
            <a:off x="4576688" y="6210144"/>
            <a:ext cx="705651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Jeffrey </a:t>
            </a:r>
            <a:r>
              <a:rPr kumimoji="0" lang="en-GB" sz="1400" b="0" i="0" u="none" strike="noStrike" kern="1200" cap="none" spc="0" normalizeH="0" baseline="0" noProof="0" dirty="0" err="1">
                <a:ln>
                  <a:noFill/>
                </a:ln>
                <a:solidFill>
                  <a:prstClr val="white"/>
                </a:solidFill>
                <a:effectLst/>
                <a:uLnTx/>
                <a:uFillTx/>
                <a:latin typeface="Calibri" panose="020F0502020204030204"/>
                <a:ea typeface="+mn-ea"/>
                <a:cs typeface="+mn-cs"/>
              </a:rPr>
              <a:t>Heer</a:t>
            </a: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 2018. Adapted from UW CSE442.</a:t>
            </a:r>
          </a:p>
        </p:txBody>
      </p:sp>
      <p:sp>
        <p:nvSpPr>
          <p:cNvPr id="9" name="Slide Number Placeholder 8">
            <a:extLst>
              <a:ext uri="{FF2B5EF4-FFF2-40B4-BE49-F238E27FC236}">
                <a16:creationId xmlns:a16="http://schemas.microsoft.com/office/drawing/2014/main" id="{66CC3AB4-AD3E-45F0-B438-B8BC3EB922E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90FCAE-95D1-470F-BBF3-A7303B6FB2E2}" type="slidenum">
              <a:rPr kumimoji="0" lang="en-GB" sz="1200" b="0" i="0" u="none" strike="noStrike" kern="1200" cap="none" spc="0" normalizeH="0" baseline="0" noProof="0" smtClean="0">
                <a:ln>
                  <a:noFill/>
                </a:ln>
                <a:solidFill>
                  <a:srgbClr val="0063A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GB" sz="1200" b="0" i="0" u="none" strike="noStrike" kern="1200" cap="none" spc="0" normalizeH="0" baseline="0" noProof="0">
              <a:ln>
                <a:noFill/>
              </a:ln>
              <a:solidFill>
                <a:srgbClr val="0063A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43009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E2FE8-D24E-41DE-AA78-81A6ECA35759}"/>
              </a:ext>
            </a:extLst>
          </p:cNvPr>
          <p:cNvSpPr>
            <a:spLocks noGrp="1"/>
          </p:cNvSpPr>
          <p:nvPr>
            <p:ph type="title"/>
          </p:nvPr>
        </p:nvSpPr>
        <p:spPr>
          <a:xfrm>
            <a:off x="584127" y="340080"/>
            <a:ext cx="10515600" cy="1325563"/>
          </a:xfrm>
          <a:solidFill>
            <a:srgbClr val="122B39"/>
          </a:solidFill>
        </p:spPr>
        <p:txBody>
          <a:bodyPr>
            <a:normAutofit/>
          </a:bodyPr>
          <a:lstStyle/>
          <a:p>
            <a:r>
              <a:rPr lang="en-US" dirty="0">
                <a:solidFill>
                  <a:schemeClr val="bg1"/>
                </a:solidFill>
                <a:latin typeface="Circular Std Book" panose="020B0604020101020102" pitchFamily="34" charset="0"/>
                <a:cs typeface="Circular Std Book" panose="020B0604020101020102" pitchFamily="34" charset="0"/>
              </a:rPr>
              <a:t>Data visualization zoo</a:t>
            </a:r>
            <a:r>
              <a:rPr lang="en-GB" sz="5400" dirty="0">
                <a:solidFill>
                  <a:srgbClr val="F4C245"/>
                </a:solidFill>
                <a:latin typeface="Circular Std Book" panose="020B0604020101020102" pitchFamily="34" charset="0"/>
                <a:cs typeface="Circular Std Book" panose="020B0604020101020102" pitchFamily="34" charset="0"/>
              </a:rPr>
              <a:t>.</a:t>
            </a:r>
            <a:endParaRPr lang="en-GB" dirty="0">
              <a:solidFill>
                <a:srgbClr val="F4C245"/>
              </a:solidFill>
              <a:latin typeface="Circular Std Book" panose="020B0604020101020102" pitchFamily="34" charset="0"/>
              <a:cs typeface="Circular Std Book" panose="020B0604020101020102" pitchFamily="34" charset="0"/>
            </a:endParaRPr>
          </a:p>
        </p:txBody>
      </p:sp>
      <p:sp>
        <p:nvSpPr>
          <p:cNvPr id="3" name="Content Placeholder 2">
            <a:extLst>
              <a:ext uri="{FF2B5EF4-FFF2-40B4-BE49-F238E27FC236}">
                <a16:creationId xmlns:a16="http://schemas.microsoft.com/office/drawing/2014/main" id="{0C9B5234-01FB-4BC1-8F08-B28C710CCE0E}"/>
              </a:ext>
            </a:extLst>
          </p:cNvPr>
          <p:cNvSpPr>
            <a:spLocks noGrp="1"/>
          </p:cNvSpPr>
          <p:nvPr>
            <p:ph idx="1"/>
          </p:nvPr>
        </p:nvSpPr>
        <p:spPr>
          <a:xfrm>
            <a:off x="584127" y="1690519"/>
            <a:ext cx="11056678" cy="4434187"/>
          </a:xfrm>
        </p:spPr>
        <p:txBody>
          <a:bodyPr>
            <a:normAutofit lnSpcReduction="10000"/>
          </a:bodyPr>
          <a:lstStyle/>
          <a:p>
            <a:pPr>
              <a:lnSpc>
                <a:spcPct val="150000"/>
              </a:lnSpc>
            </a:pPr>
            <a:r>
              <a:rPr lang="en-US" dirty="0">
                <a:solidFill>
                  <a:schemeClr val="bg1"/>
                </a:solidFill>
                <a:latin typeface="Circular Std Book" panose="020B0604020101020102" pitchFamily="34" charset="0"/>
                <a:cs typeface="Circular Std Book" panose="020B0604020101020102" pitchFamily="34" charset="0"/>
              </a:rPr>
              <a:t>The actual “</a:t>
            </a:r>
            <a:r>
              <a:rPr lang="en-US" dirty="0">
                <a:solidFill>
                  <a:schemeClr val="bg1"/>
                </a:solidFill>
                <a:latin typeface="Circular Std Book" panose="020B0604020101020102" pitchFamily="34" charset="0"/>
                <a:cs typeface="Circular Std Book" panose="020B0604020101020102" pitchFamily="34" charset="0"/>
                <a:hlinkClick r:id="rId3"/>
              </a:rPr>
              <a:t>A Tour through the </a:t>
            </a:r>
            <a:r>
              <a:rPr lang="en-US" dirty="0" err="1">
                <a:solidFill>
                  <a:schemeClr val="bg1"/>
                </a:solidFill>
                <a:latin typeface="Circular Std Book" panose="020B0604020101020102" pitchFamily="34" charset="0"/>
                <a:cs typeface="Circular Std Book" panose="020B0604020101020102" pitchFamily="34" charset="0"/>
                <a:hlinkClick r:id="rId3"/>
              </a:rPr>
              <a:t>Visualisation</a:t>
            </a:r>
            <a:r>
              <a:rPr lang="en-US" dirty="0">
                <a:solidFill>
                  <a:schemeClr val="bg1"/>
                </a:solidFill>
                <a:latin typeface="Circular Std Book" panose="020B0604020101020102" pitchFamily="34" charset="0"/>
                <a:cs typeface="Circular Std Book" panose="020B0604020101020102" pitchFamily="34" charset="0"/>
                <a:hlinkClick r:id="rId3"/>
              </a:rPr>
              <a:t> Zoo</a:t>
            </a:r>
            <a:r>
              <a:rPr lang="en-US" dirty="0">
                <a:solidFill>
                  <a:schemeClr val="bg1"/>
                </a:solidFill>
                <a:latin typeface="Circular Std Book" panose="020B0604020101020102" pitchFamily="34" charset="0"/>
                <a:cs typeface="Circular Std Book" panose="020B0604020101020102" pitchFamily="34" charset="0"/>
              </a:rPr>
              <a:t>”</a:t>
            </a:r>
          </a:p>
          <a:p>
            <a:pPr>
              <a:lnSpc>
                <a:spcPct val="150000"/>
              </a:lnSpc>
            </a:pPr>
            <a:r>
              <a:rPr lang="en-GB" b="1" dirty="0">
                <a:solidFill>
                  <a:schemeClr val="bg1"/>
                </a:solidFill>
                <a:latin typeface="Circular Std Book" panose="020B0604020101020102" pitchFamily="34" charset="0"/>
                <a:cs typeface="Circular Std Book" panose="020B0604020101020102" pitchFamily="34" charset="0"/>
              </a:rPr>
              <a:t>Economics Observatory </a:t>
            </a:r>
            <a:r>
              <a:rPr lang="en-US" b="1" dirty="0">
                <a:solidFill>
                  <a:schemeClr val="bg1"/>
                </a:solidFill>
                <a:latin typeface="Circular Std Book" panose="020B0604020101020102" pitchFamily="34" charset="0"/>
                <a:cs typeface="Circular Std Book" panose="020B0604020101020102" pitchFamily="34" charset="0"/>
              </a:rPr>
              <a:t>🌌 </a:t>
            </a:r>
            <a:r>
              <a:rPr lang="en-GB" b="1" dirty="0">
                <a:solidFill>
                  <a:srgbClr val="36B7B4"/>
                </a:solidFill>
                <a:latin typeface="Circular Std Book" panose="020B0604020101020102" pitchFamily="34" charset="0"/>
                <a:cs typeface="Circular Std Book" panose="020B0604020101020102" pitchFamily="34" charset="0"/>
                <a:hlinkClick r:id="rId4"/>
              </a:rPr>
              <a:t>Visualisation Guidelines</a:t>
            </a:r>
            <a:endParaRPr lang="en-GB" b="1" dirty="0">
              <a:solidFill>
                <a:srgbClr val="36B7B4"/>
              </a:solidFill>
              <a:latin typeface="Circular Std Book" panose="020B0604020101020102" pitchFamily="34" charset="0"/>
              <a:cs typeface="Circular Std Book" panose="020B0604020101020102" pitchFamily="34" charset="0"/>
            </a:endParaRPr>
          </a:p>
          <a:p>
            <a:pPr>
              <a:lnSpc>
                <a:spcPct val="150000"/>
              </a:lnSpc>
            </a:pPr>
            <a:r>
              <a:rPr lang="en-GB" b="0" i="0" u="none" strike="noStrike" dirty="0">
                <a:solidFill>
                  <a:srgbClr val="ADBAC7"/>
                </a:solidFill>
                <a:effectLst/>
                <a:latin typeface="Circular Std Book" panose="020B0604020101020102" pitchFamily="34" charset="0"/>
                <a:cs typeface="Circular Std Book" panose="020B0604020101020102" pitchFamily="34" charset="0"/>
                <a:hlinkClick r:id="rId5"/>
              </a:rPr>
              <a:t>Financial Times Visual Vocabulary</a:t>
            </a:r>
            <a:endParaRPr lang="en-GB" b="0" i="0" dirty="0">
              <a:solidFill>
                <a:srgbClr val="ADBAC7"/>
              </a:solidFill>
              <a:effectLst/>
              <a:latin typeface="Circular Std Book" panose="020B0604020101020102" pitchFamily="34" charset="0"/>
              <a:cs typeface="Circular Std Book" panose="020B0604020101020102" pitchFamily="34" charset="0"/>
            </a:endParaRPr>
          </a:p>
          <a:p>
            <a:pPr>
              <a:lnSpc>
                <a:spcPct val="150000"/>
              </a:lnSpc>
            </a:pPr>
            <a:r>
              <a:rPr lang="en-US" b="0" i="0" u="sng" dirty="0">
                <a:solidFill>
                  <a:srgbClr val="36B7B4"/>
                </a:solidFill>
                <a:effectLst/>
                <a:latin typeface="Circular Std Book" panose="020B0604020101020102" pitchFamily="34" charset="0"/>
                <a:cs typeface="Circular Std Book" panose="020B0604020101020102" pitchFamily="34" charset="0"/>
                <a:hlinkClick r:id="rId6">
                  <a:extLst>
                    <a:ext uri="{A12FA001-AC4F-418D-AE19-62706E023703}">
                      <ahyp:hlinkClr xmlns:ahyp="http://schemas.microsoft.com/office/drawing/2018/hyperlinkcolor" val="tx"/>
                    </a:ext>
                  </a:extLst>
                </a:hlinkClick>
              </a:rPr>
              <a:t>Vega Edition</a:t>
            </a:r>
            <a:r>
              <a:rPr lang="en-US" b="0" i="0" dirty="0">
                <a:solidFill>
                  <a:srgbClr val="ADBAC7"/>
                </a:solidFill>
                <a:effectLst/>
                <a:latin typeface="Circular Std Book" panose="020B0604020101020102" pitchFamily="34" charset="0"/>
                <a:cs typeface="Circular Std Book" panose="020B0604020101020102" pitchFamily="34" charset="0"/>
              </a:rPr>
              <a:t> </a:t>
            </a:r>
            <a:r>
              <a:rPr lang="en-US" b="0" i="0" dirty="0">
                <a:solidFill>
                  <a:schemeClr val="bg1"/>
                </a:solidFill>
                <a:effectLst/>
                <a:latin typeface="Circular Std Book" panose="020B0604020101020102" pitchFamily="34" charset="0"/>
                <a:cs typeface="Circular Std Book" panose="020B0604020101020102" pitchFamily="34" charset="0"/>
              </a:rPr>
              <a:t>of the Visual Vocabulary</a:t>
            </a:r>
          </a:p>
          <a:p>
            <a:pPr>
              <a:lnSpc>
                <a:spcPct val="150000"/>
              </a:lnSpc>
            </a:pPr>
            <a:r>
              <a:rPr lang="en-GB" b="0" i="0" dirty="0">
                <a:solidFill>
                  <a:schemeClr val="bg1"/>
                </a:solidFill>
                <a:effectLst/>
                <a:latin typeface="Circular Std Book" panose="020B0604020101020102" pitchFamily="34" charset="0"/>
                <a:cs typeface="Circular Std Book" panose="020B0604020101020102" pitchFamily="34" charset="0"/>
              </a:rPr>
              <a:t>The </a:t>
            </a:r>
            <a:r>
              <a:rPr lang="en-GB" b="0" i="0" u="none" strike="noStrike" dirty="0">
                <a:solidFill>
                  <a:srgbClr val="ADBAC7"/>
                </a:solidFill>
                <a:effectLst/>
                <a:latin typeface="Circular Std Book" panose="020B0604020101020102" pitchFamily="34" charset="0"/>
                <a:cs typeface="Circular Std Book" panose="020B0604020101020102" pitchFamily="34" charset="0"/>
                <a:hlinkClick r:id="rId7"/>
              </a:rPr>
              <a:t>D3 Graph Gallery</a:t>
            </a:r>
            <a:endParaRPr lang="en-GB" b="0" i="0" dirty="0">
              <a:solidFill>
                <a:srgbClr val="ADBAC7"/>
              </a:solidFill>
              <a:effectLst/>
              <a:latin typeface="Circular Std Book" panose="020B0604020101020102" pitchFamily="34" charset="0"/>
              <a:cs typeface="Circular Std Book" panose="020B0604020101020102" pitchFamily="34" charset="0"/>
            </a:endParaRPr>
          </a:p>
          <a:p>
            <a:pPr>
              <a:lnSpc>
                <a:spcPct val="150000"/>
              </a:lnSpc>
            </a:pPr>
            <a:r>
              <a:rPr lang="en-US" b="0" i="0" u="sng" dirty="0">
                <a:solidFill>
                  <a:srgbClr val="ADBAC7"/>
                </a:solidFill>
                <a:effectLst/>
                <a:latin typeface="Circular Std Book" panose="020B0604020101020102" pitchFamily="34" charset="0"/>
                <a:cs typeface="Circular Std Book" panose="020B0604020101020102" pitchFamily="34" charset="0"/>
                <a:hlinkClick r:id="rId8"/>
              </a:rPr>
              <a:t>Andy </a:t>
            </a:r>
            <a:r>
              <a:rPr lang="en-US" b="0" i="0" u="sng" dirty="0" err="1">
                <a:solidFill>
                  <a:srgbClr val="ADBAC7"/>
                </a:solidFill>
                <a:effectLst/>
                <a:latin typeface="Circular Std Book" panose="020B0604020101020102" pitchFamily="34" charset="0"/>
                <a:cs typeface="Circular Std Book" panose="020B0604020101020102" pitchFamily="34" charset="0"/>
                <a:hlinkClick r:id="rId8"/>
              </a:rPr>
              <a:t>Kirks</a:t>
            </a:r>
            <a:r>
              <a:rPr lang="en-US" b="0" i="0" dirty="0" err="1">
                <a:solidFill>
                  <a:srgbClr val="ADBAC7"/>
                </a:solidFill>
                <a:effectLst/>
                <a:latin typeface="Circular Std Book" panose="020B0604020101020102" pitchFamily="34" charset="0"/>
                <a:cs typeface="Circular Std Book" panose="020B0604020101020102" pitchFamily="34" charset="0"/>
              </a:rPr>
              <a:t>'s</a:t>
            </a:r>
            <a:r>
              <a:rPr lang="en-US" b="0" i="0" dirty="0">
                <a:solidFill>
                  <a:srgbClr val="ADBAC7"/>
                </a:solidFill>
                <a:effectLst/>
                <a:latin typeface="Circular Std Book" panose="020B0604020101020102" pitchFamily="34" charset="0"/>
                <a:cs typeface="Circular Std Book" panose="020B0604020101020102" pitchFamily="34" charset="0"/>
              </a:rPr>
              <a:t> </a:t>
            </a:r>
            <a:r>
              <a:rPr lang="en-US" b="0" i="0" u="none" strike="noStrike" dirty="0">
                <a:solidFill>
                  <a:srgbClr val="ADBAC7"/>
                </a:solidFill>
                <a:effectLst/>
                <a:latin typeface="Circular Std Book" panose="020B0604020101020102" pitchFamily="34" charset="0"/>
                <a:cs typeface="Circular Std Book" panose="020B0604020101020102" pitchFamily="34" charset="0"/>
                <a:hlinkClick r:id="rId9"/>
              </a:rPr>
              <a:t>The </a:t>
            </a:r>
            <a:r>
              <a:rPr lang="en-US" b="0" i="0" u="none" strike="noStrike" dirty="0" err="1">
                <a:solidFill>
                  <a:srgbClr val="ADBAC7"/>
                </a:solidFill>
                <a:effectLst/>
                <a:latin typeface="Circular Std Book" panose="020B0604020101020102" pitchFamily="34" charset="0"/>
                <a:cs typeface="Circular Std Book" panose="020B0604020101020102" pitchFamily="34" charset="0"/>
                <a:hlinkClick r:id="rId9"/>
              </a:rPr>
              <a:t>Chartmaker</a:t>
            </a:r>
            <a:r>
              <a:rPr lang="en-US" b="0" i="0" u="none" strike="noStrike" dirty="0">
                <a:solidFill>
                  <a:srgbClr val="ADBAC7"/>
                </a:solidFill>
                <a:effectLst/>
                <a:latin typeface="Circular Std Book" panose="020B0604020101020102" pitchFamily="34" charset="0"/>
                <a:cs typeface="Circular Std Book" panose="020B0604020101020102" pitchFamily="34" charset="0"/>
                <a:hlinkClick r:id="rId9"/>
              </a:rPr>
              <a:t> Directory</a:t>
            </a:r>
            <a:endParaRPr lang="en-US" dirty="0">
              <a:solidFill>
                <a:srgbClr val="20CDB8"/>
              </a:solidFill>
              <a:latin typeface="Circular Std Book" panose="020B0604020101020102" pitchFamily="34" charset="0"/>
              <a:cs typeface="Circular Std Book" panose="020B0604020101020102" pitchFamily="34" charset="0"/>
            </a:endParaRPr>
          </a:p>
        </p:txBody>
      </p:sp>
      <p:sp>
        <p:nvSpPr>
          <p:cNvPr id="5" name="Slide Number Placeholder 4">
            <a:extLst>
              <a:ext uri="{FF2B5EF4-FFF2-40B4-BE49-F238E27FC236}">
                <a16:creationId xmlns:a16="http://schemas.microsoft.com/office/drawing/2014/main" id="{2118642C-7EAB-4EF1-9637-2691F2D23F2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90FCAE-95D1-470F-BBF3-A7303B6FB2E2}" type="slidenum">
              <a:rPr kumimoji="0" lang="en-GB" sz="1200" b="0" i="0" u="none" strike="noStrike" kern="1200" cap="none" spc="0" normalizeH="0" baseline="0" noProof="0" smtClean="0">
                <a:ln>
                  <a:noFill/>
                </a:ln>
                <a:solidFill>
                  <a:srgbClr val="0063A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a:ln>
                <a:noFill/>
              </a:ln>
              <a:solidFill>
                <a:srgbClr val="0063AF"/>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AF8D795C-21E8-4721-B91E-A5C15A431DEF}"/>
              </a:ext>
            </a:extLst>
          </p:cNvPr>
          <p:cNvSpPr txBox="1"/>
          <p:nvPr/>
        </p:nvSpPr>
        <p:spPr>
          <a:xfrm>
            <a:off x="584127" y="6210143"/>
            <a:ext cx="934833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white"/>
                </a:solidFill>
                <a:effectLst/>
                <a:uLnTx/>
                <a:uFillTx/>
                <a:latin typeface="Calibri" panose="020F0502020204030204"/>
                <a:ea typeface="+mn-ea"/>
                <a:cs typeface="+mn-cs"/>
              </a:rPr>
              <a:t>Heer</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Bostock, </a:t>
            </a:r>
            <a:r>
              <a:rPr kumimoji="0" lang="en-US" sz="1400" b="0" i="0" u="none" strike="noStrike" kern="1200" cap="none" spc="0" normalizeH="0" baseline="0" noProof="0" dirty="0" err="1">
                <a:ln>
                  <a:noFill/>
                </a:ln>
                <a:solidFill>
                  <a:prstClr val="white"/>
                </a:solidFill>
                <a:effectLst/>
                <a:uLnTx/>
                <a:uFillTx/>
                <a:latin typeface="Calibri" panose="020F0502020204030204"/>
                <a:ea typeface="+mn-ea"/>
                <a:cs typeface="+mn-cs"/>
              </a:rPr>
              <a:t>Ogievetsky</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400" b="0" i="1" u="none" strike="noStrike" kern="1200" cap="none" spc="0" normalizeH="0" baseline="0" noProof="0" dirty="0">
                <a:ln>
                  <a:noFill/>
                </a:ln>
                <a:solidFill>
                  <a:prstClr val="white"/>
                </a:solidFill>
                <a:effectLst/>
                <a:uLnTx/>
                <a:uFillTx/>
                <a:latin typeface="Calibri" panose="020F0502020204030204"/>
                <a:ea typeface="+mn-ea"/>
                <a:cs typeface="+mn-cs"/>
              </a:rPr>
              <a:t>A Tour through the Visualization Zoo</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ACM, 2010</a:t>
            </a:r>
            <a:endPar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24214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383FA-EEB7-47D9-935D-7234D206AD1E}"/>
              </a:ext>
            </a:extLst>
          </p:cNvPr>
          <p:cNvSpPr>
            <a:spLocks noGrp="1"/>
          </p:cNvSpPr>
          <p:nvPr>
            <p:ph type="ctrTitle"/>
          </p:nvPr>
        </p:nvSpPr>
        <p:spPr>
          <a:xfrm>
            <a:off x="1387114" y="3225800"/>
            <a:ext cx="9144000" cy="2387600"/>
          </a:xfrm>
        </p:spPr>
        <p:txBody>
          <a:bodyPr/>
          <a:lstStyle/>
          <a:p>
            <a:pPr algn="l"/>
            <a:r>
              <a:rPr lang="en-GB" sz="7200" dirty="0">
                <a:solidFill>
                  <a:schemeClr val="bg1"/>
                </a:solidFill>
                <a:latin typeface="Circular Std Book" panose="020B0604020101020102" pitchFamily="34" charset="0"/>
                <a:cs typeface="Circular Std Book" panose="020B0604020101020102" pitchFamily="34" charset="0"/>
              </a:rPr>
              <a:t>visual encoding</a:t>
            </a:r>
            <a:r>
              <a:rPr lang="en-GB" sz="7200" dirty="0">
                <a:solidFill>
                  <a:srgbClr val="36B7B4"/>
                </a:solidFill>
                <a:latin typeface="Circular Std Book" panose="020B0604020101020102" pitchFamily="34" charset="0"/>
                <a:cs typeface="Circular Std Book" panose="020B0604020101020102" pitchFamily="34" charset="0"/>
              </a:rPr>
              <a:t>.</a:t>
            </a:r>
            <a:endParaRPr lang="en-GB" dirty="0">
              <a:solidFill>
                <a:srgbClr val="36B7B4"/>
              </a:solidFill>
              <a:latin typeface="Circular Std Book" panose="020B0604020101020102" pitchFamily="34" charset="0"/>
              <a:cs typeface="Circular Std Book" panose="020B0604020101020102" pitchFamily="34" charset="0"/>
            </a:endParaRPr>
          </a:p>
        </p:txBody>
      </p:sp>
      <p:pic>
        <p:nvPicPr>
          <p:cNvPr id="4" name="Picture 3">
            <a:extLst>
              <a:ext uri="{FF2B5EF4-FFF2-40B4-BE49-F238E27FC236}">
                <a16:creationId xmlns:a16="http://schemas.microsoft.com/office/drawing/2014/main" id="{C84A8548-2881-4873-8951-346CFE699F6F}"/>
              </a:ext>
            </a:extLst>
          </p:cNvPr>
          <p:cNvPicPr>
            <a:picLocks noChangeAspect="1"/>
          </p:cNvPicPr>
          <p:nvPr/>
        </p:nvPicPr>
        <p:blipFill>
          <a:blip r:embed="rId3"/>
          <a:stretch>
            <a:fillRect/>
          </a:stretch>
        </p:blipFill>
        <p:spPr>
          <a:xfrm>
            <a:off x="7581900" y="0"/>
            <a:ext cx="4610100" cy="4419600"/>
          </a:xfrm>
          <a:prstGeom prst="rect">
            <a:avLst/>
          </a:prstGeom>
        </p:spPr>
      </p:pic>
    </p:spTree>
    <p:extLst>
      <p:ext uri="{BB962C8B-B14F-4D97-AF65-F5344CB8AC3E}">
        <p14:creationId xmlns:p14="http://schemas.microsoft.com/office/powerpoint/2010/main" val="7927579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E2FE8-D24E-41DE-AA78-81A6ECA35759}"/>
              </a:ext>
            </a:extLst>
          </p:cNvPr>
          <p:cNvSpPr>
            <a:spLocks noGrp="1"/>
          </p:cNvSpPr>
          <p:nvPr>
            <p:ph type="title"/>
          </p:nvPr>
        </p:nvSpPr>
        <p:spPr>
          <a:xfrm>
            <a:off x="584127" y="340080"/>
            <a:ext cx="10515600" cy="1325563"/>
          </a:xfrm>
          <a:solidFill>
            <a:srgbClr val="122B39"/>
          </a:solidFill>
        </p:spPr>
        <p:txBody>
          <a:bodyPr>
            <a:normAutofit/>
          </a:bodyPr>
          <a:lstStyle/>
          <a:p>
            <a:r>
              <a:rPr lang="en-GB" dirty="0">
                <a:solidFill>
                  <a:srgbClr val="F4C245"/>
                </a:solidFill>
                <a:latin typeface="Circular Std Book" panose="020B0604020101020102" pitchFamily="34" charset="0"/>
                <a:cs typeface="Circular Std Book" panose="020B0604020101020102" pitchFamily="34" charset="0"/>
              </a:rPr>
              <a:t>data</a:t>
            </a:r>
            <a:r>
              <a:rPr lang="en-GB" dirty="0">
                <a:solidFill>
                  <a:schemeClr val="bg1"/>
                </a:solidFill>
                <a:latin typeface="Circular Std Book" panose="020B0604020101020102" pitchFamily="34" charset="0"/>
                <a:cs typeface="Circular Std Book" panose="020B0604020101020102" pitchFamily="34" charset="0"/>
              </a:rPr>
              <a:t> models </a:t>
            </a:r>
            <a:r>
              <a:rPr lang="en-US" dirty="0">
                <a:solidFill>
                  <a:schemeClr val="bg1"/>
                </a:solidFill>
                <a:latin typeface="Circular Std Book" panose="020B0604020101020102" pitchFamily="34" charset="0"/>
                <a:cs typeface="Circular Std Book" panose="020B0604020101020102" pitchFamily="34" charset="0"/>
                <a:sym typeface="Wingdings" panose="05000000000000000000" pitchFamily="2" charset="2"/>
              </a:rPr>
              <a:t>|</a:t>
            </a:r>
            <a:r>
              <a:rPr lang="en-GB" dirty="0">
                <a:solidFill>
                  <a:schemeClr val="bg1"/>
                </a:solidFill>
                <a:latin typeface="Circular Std Book" panose="020B0604020101020102" pitchFamily="34" charset="0"/>
                <a:cs typeface="Circular Std Book" panose="020B0604020101020102" pitchFamily="34" charset="0"/>
              </a:rPr>
              <a:t> </a:t>
            </a:r>
            <a:r>
              <a:rPr lang="en-GB" dirty="0">
                <a:solidFill>
                  <a:srgbClr val="F4C245"/>
                </a:solidFill>
                <a:latin typeface="Circular Std Book" panose="020B0604020101020102" pitchFamily="34" charset="0"/>
                <a:cs typeface="Circular Std Book" panose="020B0604020101020102" pitchFamily="34" charset="0"/>
              </a:rPr>
              <a:t>conceptual</a:t>
            </a:r>
            <a:r>
              <a:rPr lang="en-GB" dirty="0">
                <a:solidFill>
                  <a:schemeClr val="bg1"/>
                </a:solidFill>
                <a:latin typeface="Circular Std Book" panose="020B0604020101020102" pitchFamily="34" charset="0"/>
                <a:cs typeface="Circular Std Book" panose="020B0604020101020102" pitchFamily="34" charset="0"/>
              </a:rPr>
              <a:t> models</a:t>
            </a:r>
            <a:endParaRPr lang="en-GB" dirty="0">
              <a:solidFill>
                <a:srgbClr val="F4C245"/>
              </a:solidFill>
              <a:latin typeface="Circular Std Book" panose="020B0604020101020102" pitchFamily="34" charset="0"/>
              <a:cs typeface="Circular Std Book" panose="020B0604020101020102" pitchFamily="34" charset="0"/>
            </a:endParaRPr>
          </a:p>
        </p:txBody>
      </p:sp>
      <p:sp>
        <p:nvSpPr>
          <p:cNvPr id="7" name="TextBox 6">
            <a:extLst>
              <a:ext uri="{FF2B5EF4-FFF2-40B4-BE49-F238E27FC236}">
                <a16:creationId xmlns:a16="http://schemas.microsoft.com/office/drawing/2014/main" id="{F2CEF9D3-A6A7-4E65-8D5D-624F4673C296}"/>
              </a:ext>
            </a:extLst>
          </p:cNvPr>
          <p:cNvSpPr txBox="1"/>
          <p:nvPr/>
        </p:nvSpPr>
        <p:spPr>
          <a:xfrm>
            <a:off x="584127" y="6210144"/>
            <a:ext cx="705651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Jeffrey </a:t>
            </a:r>
            <a:r>
              <a:rPr kumimoji="0" lang="en-GB" sz="1400" b="0" i="0" u="none" strike="noStrike" kern="1200" cap="none" spc="0" normalizeH="0" baseline="0" noProof="0" dirty="0" err="1">
                <a:ln>
                  <a:noFill/>
                </a:ln>
                <a:solidFill>
                  <a:prstClr val="white"/>
                </a:solidFill>
                <a:effectLst/>
                <a:uLnTx/>
                <a:uFillTx/>
                <a:latin typeface="Calibri" panose="020F0502020204030204"/>
                <a:ea typeface="+mn-ea"/>
                <a:cs typeface="+mn-cs"/>
              </a:rPr>
              <a:t>Heer</a:t>
            </a: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 2018. Adapted from UW CSE442.</a:t>
            </a:r>
          </a:p>
        </p:txBody>
      </p:sp>
      <p:sp>
        <p:nvSpPr>
          <p:cNvPr id="9" name="Slide Number Placeholder 8">
            <a:extLst>
              <a:ext uri="{FF2B5EF4-FFF2-40B4-BE49-F238E27FC236}">
                <a16:creationId xmlns:a16="http://schemas.microsoft.com/office/drawing/2014/main" id="{66CC3AB4-AD3E-45F0-B438-B8BC3EB922E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90FCAE-95D1-470F-BBF3-A7303B6FB2E2}" type="slidenum">
              <a:rPr kumimoji="0" lang="en-GB" sz="1200" b="0" i="0" u="none" strike="noStrike" kern="1200" cap="none" spc="0" normalizeH="0" baseline="0" noProof="0" smtClean="0">
                <a:ln>
                  <a:noFill/>
                </a:ln>
                <a:solidFill>
                  <a:srgbClr val="0063A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GB" sz="1200" b="0" i="0" u="none" strike="noStrike" kern="1200" cap="none" spc="0" normalizeH="0" baseline="0" noProof="0">
              <a:ln>
                <a:noFill/>
              </a:ln>
              <a:solidFill>
                <a:srgbClr val="0063AF"/>
              </a:solidFill>
              <a:effectLst/>
              <a:uLnTx/>
              <a:uFillTx/>
              <a:latin typeface="Calibri" panose="020F0502020204030204"/>
              <a:ea typeface="+mn-ea"/>
              <a:cs typeface="+mn-cs"/>
            </a:endParaRPr>
          </a:p>
        </p:txBody>
      </p:sp>
      <p:sp>
        <p:nvSpPr>
          <p:cNvPr id="10" name="Content Placeholder 2">
            <a:extLst>
              <a:ext uri="{FF2B5EF4-FFF2-40B4-BE49-F238E27FC236}">
                <a16:creationId xmlns:a16="http://schemas.microsoft.com/office/drawing/2014/main" id="{6FB79AFA-824F-49A3-8059-2D6A15CD7F23}"/>
              </a:ext>
            </a:extLst>
          </p:cNvPr>
          <p:cNvSpPr>
            <a:spLocks noGrp="1"/>
          </p:cNvSpPr>
          <p:nvPr>
            <p:ph idx="1"/>
          </p:nvPr>
        </p:nvSpPr>
        <p:spPr>
          <a:xfrm>
            <a:off x="581929" y="1665643"/>
            <a:ext cx="11445948" cy="4351338"/>
          </a:xfrm>
        </p:spPr>
        <p:txBody>
          <a:bodyPr>
            <a:normAutofit fontScale="92500" lnSpcReduction="20000"/>
          </a:bodyPr>
          <a:lstStyle/>
          <a:p>
            <a:pPr>
              <a:lnSpc>
                <a:spcPct val="150000"/>
              </a:lnSpc>
            </a:pPr>
            <a:r>
              <a:rPr lang="en-GB" b="1" dirty="0">
                <a:solidFill>
                  <a:srgbClr val="36B7B4"/>
                </a:solidFill>
                <a:latin typeface="Circular Std Book" panose="020B0604020101020102" pitchFamily="34" charset="0"/>
                <a:cs typeface="Circular Std Book" panose="020B0604020101020102" pitchFamily="34" charset="0"/>
              </a:rPr>
              <a:t>Data models</a:t>
            </a:r>
            <a:r>
              <a:rPr lang="en-GB" dirty="0">
                <a:solidFill>
                  <a:srgbClr val="36B7B4"/>
                </a:solidFill>
                <a:latin typeface="Circular Std Book" panose="020B0604020101020102" pitchFamily="34" charset="0"/>
                <a:cs typeface="Circular Std Book" panose="020B0604020101020102" pitchFamily="34" charset="0"/>
              </a:rPr>
              <a:t> </a:t>
            </a:r>
            <a:r>
              <a:rPr lang="en-GB" dirty="0">
                <a:solidFill>
                  <a:schemeClr val="bg1"/>
                </a:solidFill>
                <a:latin typeface="Circular Std Book" panose="020B0604020101020102" pitchFamily="34" charset="0"/>
                <a:cs typeface="Circular Std Book" panose="020B0604020101020102" pitchFamily="34" charset="0"/>
              </a:rPr>
              <a:t>are a low-level description of the data. </a:t>
            </a:r>
          </a:p>
          <a:p>
            <a:pPr lvl="1">
              <a:lnSpc>
                <a:spcPct val="150000"/>
              </a:lnSpc>
            </a:pPr>
            <a:r>
              <a:rPr lang="en-GB" dirty="0">
                <a:solidFill>
                  <a:schemeClr val="bg1"/>
                </a:solidFill>
                <a:latin typeface="Circular Std Book" panose="020B0604020101020102" pitchFamily="34" charset="0"/>
                <a:cs typeface="Circular Std Book" panose="020B0604020101020102" pitchFamily="34" charset="0"/>
              </a:rPr>
              <a:t>Math: sets with operations on them ( + / </a:t>
            </a:r>
            <a:r>
              <a:rPr lang="en-GB" b="0" i="0" dirty="0">
                <a:solidFill>
                  <a:srgbClr val="CCCCCC"/>
                </a:solidFill>
                <a:effectLst/>
                <a:latin typeface="DDG_ProximaNova"/>
              </a:rPr>
              <a:t>· </a:t>
            </a:r>
            <a:r>
              <a:rPr lang="en-US" b="0" i="0" dirty="0">
                <a:solidFill>
                  <a:schemeClr val="bg1"/>
                </a:solidFill>
                <a:effectLst/>
                <a:latin typeface="Circular Std Book" panose="020B0604020101020102" pitchFamily="34" charset="0"/>
                <a:cs typeface="Circular Std Book" panose="020B0604020101020102" pitchFamily="34" charset="0"/>
              </a:rPr>
              <a:t> ). </a:t>
            </a:r>
            <a:r>
              <a:rPr lang="en-US" b="0" i="1" dirty="0">
                <a:solidFill>
                  <a:schemeClr val="bg1"/>
                </a:solidFill>
                <a:effectLst/>
                <a:latin typeface="Circular Std Book" panose="020B0604020101020102" pitchFamily="34" charset="0"/>
                <a:cs typeface="Circular Std Book" panose="020B0604020101020102" pitchFamily="34" charset="0"/>
              </a:rPr>
              <a:t>How many? / What kind?</a:t>
            </a:r>
            <a:endParaRPr lang="en-GB" i="1" dirty="0">
              <a:solidFill>
                <a:schemeClr val="bg1"/>
              </a:solidFill>
              <a:latin typeface="Circular Std Book" panose="020B0604020101020102" pitchFamily="34" charset="0"/>
              <a:cs typeface="Circular Std Book" panose="020B0604020101020102" pitchFamily="34" charset="0"/>
            </a:endParaRPr>
          </a:p>
          <a:p>
            <a:pPr>
              <a:lnSpc>
                <a:spcPct val="150000"/>
              </a:lnSpc>
            </a:pPr>
            <a:r>
              <a:rPr lang="en-GB" b="1" dirty="0">
                <a:solidFill>
                  <a:srgbClr val="36B7B4"/>
                </a:solidFill>
                <a:latin typeface="Circular Std Book" panose="020B0604020101020102" pitchFamily="34" charset="0"/>
                <a:cs typeface="Circular Std Book" panose="020B0604020101020102" pitchFamily="34" charset="0"/>
              </a:rPr>
              <a:t>Conceptual models</a:t>
            </a:r>
            <a:r>
              <a:rPr lang="en-GB" dirty="0">
                <a:solidFill>
                  <a:srgbClr val="36B7B4"/>
                </a:solidFill>
                <a:latin typeface="Circular Std Book" panose="020B0604020101020102" pitchFamily="34" charset="0"/>
                <a:cs typeface="Circular Std Book" panose="020B0604020101020102" pitchFamily="34" charset="0"/>
              </a:rPr>
              <a:t> </a:t>
            </a:r>
            <a:r>
              <a:rPr lang="en-GB" dirty="0">
                <a:solidFill>
                  <a:schemeClr val="bg1"/>
                </a:solidFill>
                <a:latin typeface="Circular Std Book" panose="020B0604020101020102" pitchFamily="34" charset="0"/>
                <a:cs typeface="Circular Std Book" panose="020B0604020101020102" pitchFamily="34" charset="0"/>
              </a:rPr>
              <a:t>are higher level mental abstractions.</a:t>
            </a:r>
          </a:p>
          <a:p>
            <a:pPr lvl="1">
              <a:lnSpc>
                <a:spcPct val="150000"/>
              </a:lnSpc>
            </a:pPr>
            <a:r>
              <a:rPr lang="en-GB" dirty="0">
                <a:solidFill>
                  <a:schemeClr val="bg1"/>
                </a:solidFill>
                <a:latin typeface="Circular Std Book" panose="020B0604020101020102" pitchFamily="34" charset="0"/>
                <a:cs typeface="Circular Std Book" panose="020B0604020101020102" pitchFamily="34" charset="0"/>
              </a:rPr>
              <a:t>Semantics and support reasoning. </a:t>
            </a:r>
            <a:r>
              <a:rPr lang="en-GB" i="1" dirty="0">
                <a:solidFill>
                  <a:schemeClr val="bg1"/>
                </a:solidFill>
                <a:latin typeface="Circular Std Book" panose="020B0604020101020102" pitchFamily="34" charset="0"/>
                <a:cs typeface="Circular Std Book" panose="020B0604020101020102" pitchFamily="34" charset="0"/>
              </a:rPr>
              <a:t>What does is mean/describe?</a:t>
            </a:r>
          </a:p>
          <a:p>
            <a:pPr marL="0" indent="0">
              <a:lnSpc>
                <a:spcPct val="150000"/>
              </a:lnSpc>
              <a:buNone/>
            </a:pPr>
            <a:r>
              <a:rPr lang="en-GB" dirty="0">
                <a:solidFill>
                  <a:srgbClr val="F4C245"/>
                </a:solidFill>
                <a:latin typeface="Circular Std Book" panose="020B0604020101020102" pitchFamily="34" charset="0"/>
                <a:cs typeface="Circular Std Book" panose="020B0604020101020102" pitchFamily="34" charset="0"/>
              </a:rPr>
              <a:t>Examples:</a:t>
            </a:r>
          </a:p>
          <a:p>
            <a:pPr>
              <a:lnSpc>
                <a:spcPct val="150000"/>
              </a:lnSpc>
            </a:pPr>
            <a:r>
              <a:rPr lang="en-GB" b="1" dirty="0">
                <a:solidFill>
                  <a:srgbClr val="36B7B4"/>
                </a:solidFill>
                <a:latin typeface="Circular Std Book" panose="020B0604020101020102" pitchFamily="34" charset="0"/>
                <a:cs typeface="Circular Std Book" panose="020B0604020101020102" pitchFamily="34" charset="0"/>
              </a:rPr>
              <a:t>1D float </a:t>
            </a:r>
            <a:r>
              <a:rPr lang="en-GB" b="1" dirty="0">
                <a:solidFill>
                  <a:schemeClr val="bg1"/>
                </a:solidFill>
                <a:latin typeface="Circular Std Book" panose="020B0604020101020102" pitchFamily="34" charset="0"/>
                <a:cs typeface="Circular Std Book" panose="020B0604020101020102" pitchFamily="34" charset="0"/>
              </a:rPr>
              <a:t>vs </a:t>
            </a:r>
            <a:r>
              <a:rPr lang="en-GB" dirty="0">
                <a:solidFill>
                  <a:srgbClr val="36B7B4"/>
                </a:solidFill>
                <a:latin typeface="Circular Std Book" panose="020B0604020101020102" pitchFamily="34" charset="0"/>
                <a:cs typeface="Circular Std Book" panose="020B0604020101020102" pitchFamily="34" charset="0"/>
              </a:rPr>
              <a:t>Temperature</a:t>
            </a:r>
          </a:p>
          <a:p>
            <a:pPr>
              <a:lnSpc>
                <a:spcPct val="150000"/>
              </a:lnSpc>
            </a:pPr>
            <a:r>
              <a:rPr lang="en-GB" b="1" dirty="0">
                <a:solidFill>
                  <a:srgbClr val="36B7B4"/>
                </a:solidFill>
                <a:latin typeface="Circular Std Book" panose="020B0604020101020102" pitchFamily="34" charset="0"/>
                <a:cs typeface="Circular Std Book" panose="020B0604020101020102" pitchFamily="34" charset="0"/>
              </a:rPr>
              <a:t>3D float </a:t>
            </a:r>
            <a:r>
              <a:rPr lang="en-GB" b="1" dirty="0">
                <a:solidFill>
                  <a:schemeClr val="bg1"/>
                </a:solidFill>
                <a:latin typeface="Circular Std Book" panose="020B0604020101020102" pitchFamily="34" charset="0"/>
                <a:cs typeface="Circular Std Book" panose="020B0604020101020102" pitchFamily="34" charset="0"/>
              </a:rPr>
              <a:t>vs </a:t>
            </a:r>
            <a:r>
              <a:rPr lang="en-GB" dirty="0">
                <a:solidFill>
                  <a:srgbClr val="36B7B4"/>
                </a:solidFill>
                <a:latin typeface="Circular Std Book" panose="020B0604020101020102" pitchFamily="34" charset="0"/>
                <a:cs typeface="Circular Std Book" panose="020B0604020101020102" pitchFamily="34" charset="0"/>
              </a:rPr>
              <a:t>Space </a:t>
            </a:r>
          </a:p>
        </p:txBody>
      </p:sp>
    </p:spTree>
    <p:extLst>
      <p:ext uri="{BB962C8B-B14F-4D97-AF65-F5344CB8AC3E}">
        <p14:creationId xmlns:p14="http://schemas.microsoft.com/office/powerpoint/2010/main" val="4140811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E2FE8-D24E-41DE-AA78-81A6ECA35759}"/>
              </a:ext>
            </a:extLst>
          </p:cNvPr>
          <p:cNvSpPr>
            <a:spLocks noGrp="1"/>
          </p:cNvSpPr>
          <p:nvPr>
            <p:ph type="title"/>
          </p:nvPr>
        </p:nvSpPr>
        <p:spPr>
          <a:xfrm>
            <a:off x="584126" y="473174"/>
            <a:ext cx="10607692" cy="801423"/>
          </a:xfrm>
          <a:solidFill>
            <a:srgbClr val="122B39"/>
          </a:solidFill>
        </p:spPr>
        <p:txBody>
          <a:bodyPr>
            <a:normAutofit/>
          </a:bodyPr>
          <a:lstStyle/>
          <a:p>
            <a:pPr algn="r"/>
            <a:r>
              <a:rPr lang="en-GB" dirty="0">
                <a:solidFill>
                  <a:srgbClr val="F4C245"/>
                </a:solidFill>
                <a:latin typeface="Circular Std Book" panose="020B0604020101020102" pitchFamily="34" charset="0"/>
                <a:cs typeface="Circular Std Book" panose="020B0604020101020102" pitchFamily="34" charset="0"/>
              </a:rPr>
              <a:t>data</a:t>
            </a:r>
            <a:r>
              <a:rPr lang="en-GB" dirty="0">
                <a:solidFill>
                  <a:schemeClr val="bg1"/>
                </a:solidFill>
                <a:latin typeface="Circular Std Book" panose="020B0604020101020102" pitchFamily="34" charset="0"/>
                <a:cs typeface="Circular Std Book" panose="020B0604020101020102" pitchFamily="34" charset="0"/>
              </a:rPr>
              <a:t> </a:t>
            </a:r>
            <a:r>
              <a:rPr lang="en-US" dirty="0">
                <a:solidFill>
                  <a:schemeClr val="bg1"/>
                </a:solidFill>
                <a:latin typeface="Circular Std Book" panose="020B0604020101020102" pitchFamily="34" charset="0"/>
                <a:cs typeface="Circular Std Book" panose="020B0604020101020102" pitchFamily="34" charset="0"/>
              </a:rPr>
              <a:t>types</a:t>
            </a:r>
            <a:endParaRPr lang="en-GB" dirty="0">
              <a:solidFill>
                <a:srgbClr val="F4C245"/>
              </a:solidFill>
              <a:latin typeface="Circular Std Book" panose="020B0604020101020102" pitchFamily="34" charset="0"/>
              <a:cs typeface="Circular Std Book" panose="020B0604020101020102" pitchFamily="34" charset="0"/>
            </a:endParaRPr>
          </a:p>
        </p:txBody>
      </p:sp>
      <p:sp>
        <p:nvSpPr>
          <p:cNvPr id="9" name="Slide Number Placeholder 8">
            <a:extLst>
              <a:ext uri="{FF2B5EF4-FFF2-40B4-BE49-F238E27FC236}">
                <a16:creationId xmlns:a16="http://schemas.microsoft.com/office/drawing/2014/main" id="{66CC3AB4-AD3E-45F0-B438-B8BC3EB922E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90FCAE-95D1-470F-BBF3-A7303B6FB2E2}" type="slidenum">
              <a:rPr kumimoji="0" lang="en-GB" sz="1200" b="0" i="0" u="none" strike="noStrike" kern="1200" cap="none" spc="0" normalizeH="0" baseline="0" noProof="0" smtClean="0">
                <a:ln>
                  <a:noFill/>
                </a:ln>
                <a:solidFill>
                  <a:srgbClr val="0063A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GB" sz="1200" b="0" i="0" u="none" strike="noStrike" kern="1200" cap="none" spc="0" normalizeH="0" baseline="0" noProof="0">
              <a:ln>
                <a:noFill/>
              </a:ln>
              <a:solidFill>
                <a:srgbClr val="0063AF"/>
              </a:solidFill>
              <a:effectLst/>
              <a:uLnTx/>
              <a:uFillTx/>
              <a:latin typeface="Calibri" panose="020F0502020204030204"/>
              <a:ea typeface="+mn-ea"/>
              <a:cs typeface="+mn-cs"/>
            </a:endParaRPr>
          </a:p>
        </p:txBody>
      </p:sp>
      <p:pic>
        <p:nvPicPr>
          <p:cNvPr id="5122" name="Picture 2">
            <a:extLst>
              <a:ext uri="{FF2B5EF4-FFF2-40B4-BE49-F238E27FC236}">
                <a16:creationId xmlns:a16="http://schemas.microsoft.com/office/drawing/2014/main" id="{748A6917-2EBF-47FB-85A5-59BD4D9781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715"/>
          <a:stretch/>
        </p:blipFill>
        <p:spPr bwMode="auto">
          <a:xfrm>
            <a:off x="436291" y="516970"/>
            <a:ext cx="10346566" cy="634103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72ADDEF-14AF-4475-8817-91FA9F1DAFB5}"/>
              </a:ext>
            </a:extLst>
          </p:cNvPr>
          <p:cNvSpPr txBox="1"/>
          <p:nvPr/>
        </p:nvSpPr>
        <p:spPr>
          <a:xfrm>
            <a:off x="414769" y="2522940"/>
            <a:ext cx="888392" cy="523220"/>
          </a:xfrm>
          <a:prstGeom prst="rect">
            <a:avLst/>
          </a:prstGeom>
          <a:solidFill>
            <a:srgbClr val="122B39"/>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ircular Std Book" panose="020B0604020101020102" pitchFamily="34" charset="0"/>
                <a:ea typeface="+mn-ea"/>
                <a:cs typeface="Circular Std Book" panose="020B0604020101020102" pitchFamily="34" charset="0"/>
              </a:rPr>
              <a:t>O</a:t>
            </a:r>
            <a:r>
              <a:rPr kumimoji="0" lang="en-GB" sz="2800" b="0" i="0" u="none" strike="noStrike" kern="1200" cap="none" spc="0" normalizeH="0" baseline="0" noProof="0" dirty="0">
                <a:ln>
                  <a:noFill/>
                </a:ln>
                <a:solidFill>
                  <a:prstClr val="white"/>
                </a:solidFill>
                <a:effectLst/>
                <a:uLnTx/>
                <a:uFillTx/>
                <a:latin typeface="Circular Std Book" panose="020B0604020101020102" pitchFamily="34" charset="0"/>
                <a:ea typeface="+mn-ea"/>
                <a:cs typeface="Circular Std Book" panose="020B0604020101020102" pitchFamily="34" charset="0"/>
              </a:rPr>
              <a:t>/Q</a:t>
            </a:r>
            <a:endPar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B47A2189-4B31-4F02-B88E-6455425937A9}"/>
              </a:ext>
            </a:extLst>
          </p:cNvPr>
          <p:cNvSpPr txBox="1"/>
          <p:nvPr/>
        </p:nvSpPr>
        <p:spPr>
          <a:xfrm>
            <a:off x="418497" y="3031571"/>
            <a:ext cx="888392" cy="523220"/>
          </a:xfrm>
          <a:prstGeom prst="rect">
            <a:avLst/>
          </a:prstGeom>
          <a:solidFill>
            <a:srgbClr val="122B39"/>
          </a:solid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ircular Std Book" panose="020B0604020101020102" pitchFamily="34" charset="0"/>
                <a:ea typeface="+mn-ea"/>
                <a:cs typeface="Circular Std Book" panose="020B0604020101020102" pitchFamily="34" charset="0"/>
              </a:rPr>
              <a:t>(T)</a:t>
            </a:r>
            <a:endPar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13891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E2FE8-D24E-41DE-AA78-81A6ECA35759}"/>
              </a:ext>
            </a:extLst>
          </p:cNvPr>
          <p:cNvSpPr>
            <a:spLocks noGrp="1"/>
          </p:cNvSpPr>
          <p:nvPr>
            <p:ph type="title"/>
          </p:nvPr>
        </p:nvSpPr>
        <p:spPr>
          <a:xfrm>
            <a:off x="584126" y="473174"/>
            <a:ext cx="10607692" cy="801423"/>
          </a:xfrm>
          <a:solidFill>
            <a:srgbClr val="122B39"/>
          </a:solidFill>
        </p:spPr>
        <p:txBody>
          <a:bodyPr>
            <a:normAutofit/>
          </a:bodyPr>
          <a:lstStyle/>
          <a:p>
            <a:pPr algn="r"/>
            <a:r>
              <a:rPr lang="en-GB" dirty="0">
                <a:solidFill>
                  <a:srgbClr val="F4C245"/>
                </a:solidFill>
                <a:latin typeface="Circular Std Book" panose="020B0604020101020102" pitchFamily="34" charset="0"/>
                <a:cs typeface="Circular Std Book" panose="020B0604020101020102" pitchFamily="34" charset="0"/>
              </a:rPr>
              <a:t>data</a:t>
            </a:r>
            <a:r>
              <a:rPr lang="en-GB" dirty="0">
                <a:solidFill>
                  <a:schemeClr val="bg1"/>
                </a:solidFill>
                <a:latin typeface="Circular Std Book" panose="020B0604020101020102" pitchFamily="34" charset="0"/>
                <a:cs typeface="Circular Std Book" panose="020B0604020101020102" pitchFamily="34" charset="0"/>
              </a:rPr>
              <a:t> </a:t>
            </a:r>
            <a:r>
              <a:rPr lang="en-US" dirty="0">
                <a:solidFill>
                  <a:schemeClr val="bg1"/>
                </a:solidFill>
                <a:latin typeface="Circular Std Book" panose="020B0604020101020102" pitchFamily="34" charset="0"/>
                <a:cs typeface="Circular Std Book" panose="020B0604020101020102" pitchFamily="34" charset="0"/>
              </a:rPr>
              <a:t>types</a:t>
            </a:r>
            <a:endParaRPr lang="en-GB" dirty="0">
              <a:solidFill>
                <a:srgbClr val="F4C245"/>
              </a:solidFill>
              <a:latin typeface="Circular Std Book" panose="020B0604020101020102" pitchFamily="34" charset="0"/>
              <a:cs typeface="Circular Std Book" panose="020B0604020101020102" pitchFamily="34" charset="0"/>
            </a:endParaRPr>
          </a:p>
        </p:txBody>
      </p:sp>
      <p:sp>
        <p:nvSpPr>
          <p:cNvPr id="9" name="Slide Number Placeholder 8">
            <a:extLst>
              <a:ext uri="{FF2B5EF4-FFF2-40B4-BE49-F238E27FC236}">
                <a16:creationId xmlns:a16="http://schemas.microsoft.com/office/drawing/2014/main" id="{66CC3AB4-AD3E-45F0-B438-B8BC3EB922E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90FCAE-95D1-470F-BBF3-A7303B6FB2E2}" type="slidenum">
              <a:rPr kumimoji="0" lang="en-GB" sz="1200" b="0" i="0" u="none" strike="noStrike" kern="1200" cap="none" spc="0" normalizeH="0" baseline="0" noProof="0" smtClean="0">
                <a:ln>
                  <a:noFill/>
                </a:ln>
                <a:solidFill>
                  <a:srgbClr val="0063A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GB" sz="1200" b="0" i="0" u="none" strike="noStrike" kern="1200" cap="none" spc="0" normalizeH="0" baseline="0" noProof="0">
              <a:ln>
                <a:noFill/>
              </a:ln>
              <a:solidFill>
                <a:srgbClr val="0063AF"/>
              </a:solidFill>
              <a:effectLst/>
              <a:uLnTx/>
              <a:uFillTx/>
              <a:latin typeface="Calibri" panose="020F0502020204030204"/>
              <a:ea typeface="+mn-ea"/>
              <a:cs typeface="+mn-cs"/>
            </a:endParaRPr>
          </a:p>
        </p:txBody>
      </p:sp>
      <p:pic>
        <p:nvPicPr>
          <p:cNvPr id="6146" name="Picture 2">
            <a:extLst>
              <a:ext uri="{FF2B5EF4-FFF2-40B4-BE49-F238E27FC236}">
                <a16:creationId xmlns:a16="http://schemas.microsoft.com/office/drawing/2014/main" id="{7246C746-BB71-4977-BAD7-3679F56B2B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401"/>
          <a:stretch/>
        </p:blipFill>
        <p:spPr bwMode="auto">
          <a:xfrm>
            <a:off x="441277" y="429370"/>
            <a:ext cx="10427489" cy="631482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DC3B731-B4FF-47E7-92D9-32A3B748C156}"/>
              </a:ext>
            </a:extLst>
          </p:cNvPr>
          <p:cNvSpPr txBox="1"/>
          <p:nvPr/>
        </p:nvSpPr>
        <p:spPr>
          <a:xfrm>
            <a:off x="414769" y="2796705"/>
            <a:ext cx="888392" cy="523220"/>
          </a:xfrm>
          <a:prstGeom prst="rect">
            <a:avLst/>
          </a:prstGeom>
          <a:solidFill>
            <a:srgbClr val="122B39"/>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ircular Std Book" panose="020B0604020101020102" pitchFamily="34" charset="0"/>
                <a:ea typeface="+mn-ea"/>
                <a:cs typeface="Circular Std Book" panose="020B0604020101020102" pitchFamily="34" charset="0"/>
              </a:rPr>
              <a:t>O</a:t>
            </a:r>
            <a:r>
              <a:rPr kumimoji="0" lang="en-GB" sz="2800" b="0" i="0" u="none" strike="noStrike" kern="1200" cap="none" spc="0" normalizeH="0" baseline="0" noProof="0" dirty="0">
                <a:ln>
                  <a:noFill/>
                </a:ln>
                <a:solidFill>
                  <a:prstClr val="white"/>
                </a:solidFill>
                <a:effectLst/>
                <a:uLnTx/>
                <a:uFillTx/>
                <a:latin typeface="Circular Std Book" panose="020B0604020101020102" pitchFamily="34" charset="0"/>
                <a:ea typeface="+mn-ea"/>
                <a:cs typeface="Circular Std Book" panose="020B0604020101020102" pitchFamily="34" charset="0"/>
              </a:rPr>
              <a:t>/Q</a:t>
            </a:r>
            <a:endPar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B010C41A-2F9F-4FE8-9BC7-9B5FCB6F781E}"/>
              </a:ext>
            </a:extLst>
          </p:cNvPr>
          <p:cNvSpPr txBox="1"/>
          <p:nvPr/>
        </p:nvSpPr>
        <p:spPr>
          <a:xfrm>
            <a:off x="414769" y="3292253"/>
            <a:ext cx="888392" cy="523220"/>
          </a:xfrm>
          <a:prstGeom prst="rect">
            <a:avLst/>
          </a:prstGeom>
          <a:solidFill>
            <a:srgbClr val="122B39"/>
          </a:solid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ircular Std Book" panose="020B0604020101020102" pitchFamily="34" charset="0"/>
                <a:ea typeface="+mn-ea"/>
                <a:cs typeface="Circular Std Book" panose="020B0604020101020102" pitchFamily="34" charset="0"/>
              </a:rPr>
              <a:t>(T)</a:t>
            </a:r>
            <a:endPar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47628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E2FE8-D24E-41DE-AA78-81A6ECA35759}"/>
              </a:ext>
            </a:extLst>
          </p:cNvPr>
          <p:cNvSpPr>
            <a:spLocks noGrp="1"/>
          </p:cNvSpPr>
          <p:nvPr>
            <p:ph type="title"/>
          </p:nvPr>
        </p:nvSpPr>
        <p:spPr>
          <a:xfrm>
            <a:off x="584127" y="340080"/>
            <a:ext cx="10515600" cy="1325563"/>
          </a:xfrm>
          <a:solidFill>
            <a:srgbClr val="122B39"/>
          </a:solidFill>
        </p:spPr>
        <p:txBody>
          <a:bodyPr>
            <a:normAutofit/>
          </a:bodyPr>
          <a:lstStyle/>
          <a:p>
            <a:r>
              <a:rPr lang="en-US" dirty="0">
                <a:solidFill>
                  <a:schemeClr val="bg1"/>
                </a:solidFill>
                <a:latin typeface="Circular Std Book" panose="020B0604020101020102" pitchFamily="34" charset="0"/>
                <a:cs typeface="Circular Std Book" panose="020B0604020101020102" pitchFamily="34" charset="0"/>
              </a:rPr>
              <a:t>from </a:t>
            </a:r>
            <a:r>
              <a:rPr lang="en-US" dirty="0">
                <a:solidFill>
                  <a:srgbClr val="F4C245"/>
                </a:solidFill>
                <a:latin typeface="Circular Std Book" panose="020B0604020101020102" pitchFamily="34" charset="0"/>
                <a:cs typeface="Circular Std Book" panose="020B0604020101020102" pitchFamily="34" charset="0"/>
              </a:rPr>
              <a:t>model</a:t>
            </a:r>
            <a:r>
              <a:rPr lang="en-US" dirty="0">
                <a:solidFill>
                  <a:schemeClr val="bg1"/>
                </a:solidFill>
                <a:latin typeface="Circular Std Book" panose="020B0604020101020102" pitchFamily="34" charset="0"/>
                <a:cs typeface="Circular Std Book" panose="020B0604020101020102" pitchFamily="34" charset="0"/>
              </a:rPr>
              <a:t> to </a:t>
            </a:r>
            <a:r>
              <a:rPr lang="en-US" dirty="0">
                <a:solidFill>
                  <a:srgbClr val="F4C245"/>
                </a:solidFill>
                <a:latin typeface="Circular Std Book" panose="020B0604020101020102" pitchFamily="34" charset="0"/>
                <a:cs typeface="Circular Std Book" panose="020B0604020101020102" pitchFamily="34" charset="0"/>
              </a:rPr>
              <a:t>type</a:t>
            </a:r>
            <a:endParaRPr lang="en-GB" dirty="0">
              <a:solidFill>
                <a:srgbClr val="F4C245"/>
              </a:solidFill>
              <a:latin typeface="Circular Std Book" panose="020B0604020101020102" pitchFamily="34" charset="0"/>
              <a:cs typeface="Circular Std Book" panose="020B0604020101020102" pitchFamily="34" charset="0"/>
            </a:endParaRPr>
          </a:p>
        </p:txBody>
      </p:sp>
      <p:sp>
        <p:nvSpPr>
          <p:cNvPr id="9" name="Slide Number Placeholder 8">
            <a:extLst>
              <a:ext uri="{FF2B5EF4-FFF2-40B4-BE49-F238E27FC236}">
                <a16:creationId xmlns:a16="http://schemas.microsoft.com/office/drawing/2014/main" id="{66CC3AB4-AD3E-45F0-B438-B8BC3EB922E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90FCAE-95D1-470F-BBF3-A7303B6FB2E2}" type="slidenum">
              <a:rPr kumimoji="0" lang="en-GB" sz="1200" b="0" i="0" u="none" strike="noStrike" kern="1200" cap="none" spc="0" normalizeH="0" baseline="0" noProof="0" smtClean="0">
                <a:ln>
                  <a:noFill/>
                </a:ln>
                <a:solidFill>
                  <a:srgbClr val="0063A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GB" sz="1200" b="0" i="0" u="none" strike="noStrike" kern="1200" cap="none" spc="0" normalizeH="0" baseline="0" noProof="0">
              <a:ln>
                <a:noFill/>
              </a:ln>
              <a:solidFill>
                <a:srgbClr val="0063AF"/>
              </a:solidFill>
              <a:effectLst/>
              <a:uLnTx/>
              <a:uFillTx/>
              <a:latin typeface="Calibri" panose="020F0502020204030204"/>
              <a:ea typeface="+mn-ea"/>
              <a:cs typeface="+mn-cs"/>
            </a:endParaRPr>
          </a:p>
        </p:txBody>
      </p:sp>
      <p:sp>
        <p:nvSpPr>
          <p:cNvPr id="10" name="Content Placeholder 2">
            <a:extLst>
              <a:ext uri="{FF2B5EF4-FFF2-40B4-BE49-F238E27FC236}">
                <a16:creationId xmlns:a16="http://schemas.microsoft.com/office/drawing/2014/main" id="{6FB79AFA-824F-49A3-8059-2D6A15CD7F23}"/>
              </a:ext>
            </a:extLst>
          </p:cNvPr>
          <p:cNvSpPr>
            <a:spLocks noGrp="1"/>
          </p:cNvSpPr>
          <p:nvPr>
            <p:ph idx="1"/>
          </p:nvPr>
        </p:nvSpPr>
        <p:spPr>
          <a:xfrm>
            <a:off x="581929" y="1665642"/>
            <a:ext cx="11445948" cy="4751583"/>
          </a:xfrm>
        </p:spPr>
        <p:txBody>
          <a:bodyPr>
            <a:normAutofit fontScale="92500" lnSpcReduction="20000"/>
          </a:bodyPr>
          <a:lstStyle/>
          <a:p>
            <a:pPr>
              <a:lnSpc>
                <a:spcPct val="150000"/>
              </a:lnSpc>
            </a:pPr>
            <a:r>
              <a:rPr lang="en-GB" b="1" dirty="0">
                <a:solidFill>
                  <a:srgbClr val="36B7B4"/>
                </a:solidFill>
                <a:latin typeface="Circular Std Book" panose="020B0604020101020102" pitchFamily="34" charset="0"/>
                <a:cs typeface="Circular Std Book" panose="020B0604020101020102" pitchFamily="34" charset="0"/>
              </a:rPr>
              <a:t>Data model</a:t>
            </a:r>
            <a:r>
              <a:rPr lang="en-GB" dirty="0">
                <a:solidFill>
                  <a:srgbClr val="36B7B4"/>
                </a:solidFill>
                <a:latin typeface="Circular Std Book" panose="020B0604020101020102" pitchFamily="34" charset="0"/>
                <a:cs typeface="Circular Std Book" panose="020B0604020101020102" pitchFamily="34" charset="0"/>
              </a:rPr>
              <a:t> </a:t>
            </a:r>
            <a:r>
              <a:rPr lang="en-US" dirty="0">
                <a:solidFill>
                  <a:schemeClr val="bg1"/>
                </a:solidFill>
                <a:latin typeface="Circular Std Book" panose="020B0604020101020102" pitchFamily="34" charset="0"/>
                <a:cs typeface="Circular Std Book" panose="020B0604020101020102" pitchFamily="34" charset="0"/>
              </a:rPr>
              <a:t>12.3, red, A, 2021-10-111</a:t>
            </a:r>
            <a:endParaRPr lang="en-GB" i="1" dirty="0">
              <a:solidFill>
                <a:schemeClr val="bg1"/>
              </a:solidFill>
              <a:latin typeface="Circular Std Book" panose="020B0604020101020102" pitchFamily="34" charset="0"/>
              <a:cs typeface="Circular Std Book" panose="020B0604020101020102" pitchFamily="34" charset="0"/>
            </a:endParaRPr>
          </a:p>
          <a:p>
            <a:pPr>
              <a:lnSpc>
                <a:spcPct val="150000"/>
              </a:lnSpc>
            </a:pPr>
            <a:r>
              <a:rPr lang="en-GB" b="1" dirty="0">
                <a:solidFill>
                  <a:srgbClr val="36B7B4"/>
                </a:solidFill>
                <a:latin typeface="Circular Std Book" panose="020B0604020101020102" pitchFamily="34" charset="0"/>
                <a:cs typeface="Circular Std Book" panose="020B0604020101020102" pitchFamily="34" charset="0"/>
              </a:rPr>
              <a:t>Conceptual model</a:t>
            </a:r>
            <a:r>
              <a:rPr lang="en-GB" dirty="0">
                <a:solidFill>
                  <a:srgbClr val="36B7B4"/>
                </a:solidFill>
                <a:latin typeface="Circular Std Book" panose="020B0604020101020102" pitchFamily="34" charset="0"/>
                <a:cs typeface="Circular Std Book" panose="020B0604020101020102" pitchFamily="34" charset="0"/>
              </a:rPr>
              <a:t> </a:t>
            </a:r>
            <a:r>
              <a:rPr lang="en-GB" dirty="0">
                <a:solidFill>
                  <a:schemeClr val="bg1"/>
                </a:solidFill>
                <a:latin typeface="Circular Std Book" panose="020B0604020101020102" pitchFamily="34" charset="0"/>
                <a:cs typeface="Circular Std Book" panose="020B0604020101020102" pitchFamily="34" charset="0"/>
              </a:rPr>
              <a:t>temperature, colour, candidate ID, date</a:t>
            </a:r>
          </a:p>
          <a:p>
            <a:pPr marL="0" indent="0">
              <a:lnSpc>
                <a:spcPct val="150000"/>
              </a:lnSpc>
              <a:buNone/>
            </a:pPr>
            <a:r>
              <a:rPr lang="en-GB" dirty="0">
                <a:solidFill>
                  <a:srgbClr val="F4C245"/>
                </a:solidFill>
                <a:latin typeface="Circular Std Book" panose="020B0604020101020102" pitchFamily="34" charset="0"/>
                <a:cs typeface="Circular Std Book" panose="020B0604020101020102" pitchFamily="34" charset="0"/>
              </a:rPr>
              <a:t>Working together:</a:t>
            </a:r>
          </a:p>
          <a:p>
            <a:pPr>
              <a:lnSpc>
                <a:spcPct val="150000"/>
              </a:lnSpc>
            </a:pPr>
            <a:r>
              <a:rPr lang="en-GB" b="1" dirty="0">
                <a:solidFill>
                  <a:schemeClr val="bg1"/>
                </a:solidFill>
                <a:latin typeface="Circular Std Book" panose="020B0604020101020102" pitchFamily="34" charset="0"/>
                <a:cs typeface="Circular Std Book" panose="020B0604020101020102" pitchFamily="34" charset="0"/>
              </a:rPr>
              <a:t>Putting the data into the correct </a:t>
            </a:r>
            <a:r>
              <a:rPr lang="en-GB" b="1" dirty="0">
                <a:solidFill>
                  <a:srgbClr val="F4C245"/>
                </a:solidFill>
                <a:latin typeface="Circular Std Book" panose="020B0604020101020102" pitchFamily="34" charset="0"/>
                <a:cs typeface="Circular Std Book" panose="020B0604020101020102" pitchFamily="34" charset="0"/>
              </a:rPr>
              <a:t>context</a:t>
            </a:r>
            <a:r>
              <a:rPr lang="en-GB" dirty="0">
                <a:solidFill>
                  <a:srgbClr val="F4C245"/>
                </a:solidFill>
                <a:latin typeface="Circular Std Book" panose="020B0604020101020102" pitchFamily="34" charset="0"/>
                <a:cs typeface="Circular Std Book" panose="020B0604020101020102" pitchFamily="34" charset="0"/>
              </a:rPr>
              <a:t> </a:t>
            </a:r>
            <a:r>
              <a:rPr lang="en-GB" dirty="0">
                <a:solidFill>
                  <a:schemeClr val="bg1"/>
                </a:solidFill>
                <a:latin typeface="Circular Std Book" panose="020B0604020101020102" pitchFamily="34" charset="0"/>
                <a:cs typeface="Circular Std Book" panose="020B0604020101020102" pitchFamily="34" charset="0"/>
                <a:sym typeface="Wingdings" panose="05000000000000000000" pitchFamily="2" charset="2"/>
              </a:rPr>
              <a:t> </a:t>
            </a:r>
            <a:r>
              <a:rPr lang="en-GB" b="1" dirty="0">
                <a:solidFill>
                  <a:schemeClr val="bg1"/>
                </a:solidFill>
                <a:latin typeface="Circular Std Book" panose="020B0604020101020102" pitchFamily="34" charset="0"/>
                <a:cs typeface="Circular Std Book" panose="020B0604020101020102" pitchFamily="34" charset="0"/>
              </a:rPr>
              <a:t>correct data type</a:t>
            </a:r>
          </a:p>
          <a:p>
            <a:pPr>
              <a:lnSpc>
                <a:spcPct val="150000"/>
              </a:lnSpc>
            </a:pPr>
            <a:r>
              <a:rPr lang="en-GB" b="1" dirty="0">
                <a:solidFill>
                  <a:schemeClr val="bg1"/>
                </a:solidFill>
                <a:latin typeface="Circular Std Book" panose="020B0604020101020102" pitchFamily="34" charset="0"/>
                <a:cs typeface="Circular Std Book" panose="020B0604020101020102" pitchFamily="34" charset="0"/>
              </a:rPr>
              <a:t>Watch out for </a:t>
            </a:r>
            <a:r>
              <a:rPr lang="en-GB" b="1" dirty="0">
                <a:solidFill>
                  <a:srgbClr val="36B7B4"/>
                </a:solidFill>
                <a:latin typeface="Circular Std Book" panose="020B0604020101020102" pitchFamily="34" charset="0"/>
                <a:cs typeface="Circular Std Book" panose="020B0604020101020102" pitchFamily="34" charset="0"/>
              </a:rPr>
              <a:t>data traps</a:t>
            </a:r>
            <a:r>
              <a:rPr lang="en-GB" b="1" dirty="0">
                <a:solidFill>
                  <a:schemeClr val="bg1"/>
                </a:solidFill>
                <a:latin typeface="Circular Std Book" panose="020B0604020101020102" pitchFamily="34" charset="0"/>
                <a:cs typeface="Circular Std Book" panose="020B0604020101020102" pitchFamily="34" charset="0"/>
              </a:rPr>
              <a:t>! </a:t>
            </a:r>
          </a:p>
          <a:p>
            <a:pPr lvl="1">
              <a:lnSpc>
                <a:spcPct val="150000"/>
              </a:lnSpc>
            </a:pPr>
            <a:r>
              <a:rPr lang="en-GB" b="1" dirty="0">
                <a:solidFill>
                  <a:schemeClr val="bg1"/>
                </a:solidFill>
                <a:latin typeface="Circular Std Book" panose="020B0604020101020102" pitchFamily="34" charset="0"/>
                <a:cs typeface="Circular Std Book" panose="020B0604020101020102" pitchFamily="34" charset="0"/>
              </a:rPr>
              <a:t>“B” can be </a:t>
            </a:r>
            <a:r>
              <a:rPr lang="en-GB" b="1" i="1" dirty="0">
                <a:solidFill>
                  <a:schemeClr val="bg1"/>
                </a:solidFill>
                <a:latin typeface="Circular Std Book" panose="020B0604020101020102" pitchFamily="34" charset="0"/>
                <a:cs typeface="Circular Std Book" panose="020B0604020101020102" pitchFamily="34" charset="0"/>
              </a:rPr>
              <a:t>nominal </a:t>
            </a:r>
            <a:r>
              <a:rPr lang="en-GB" b="1" dirty="0">
                <a:solidFill>
                  <a:schemeClr val="bg1"/>
                </a:solidFill>
                <a:latin typeface="Circular Std Book" panose="020B0604020101020102" pitchFamily="34" charset="0"/>
                <a:cs typeface="Circular Std Book" panose="020B0604020101020102" pitchFamily="34" charset="0"/>
              </a:rPr>
              <a:t>or </a:t>
            </a:r>
            <a:r>
              <a:rPr lang="en-GB" b="1" i="1" dirty="0">
                <a:solidFill>
                  <a:schemeClr val="bg1"/>
                </a:solidFill>
                <a:latin typeface="Circular Std Book" panose="020B0604020101020102" pitchFamily="34" charset="0"/>
                <a:cs typeface="Circular Std Book" panose="020B0604020101020102" pitchFamily="34" charset="0"/>
              </a:rPr>
              <a:t>ordinal </a:t>
            </a:r>
          </a:p>
          <a:p>
            <a:pPr lvl="1">
              <a:lnSpc>
                <a:spcPct val="150000"/>
              </a:lnSpc>
            </a:pPr>
            <a:r>
              <a:rPr lang="en-GB" b="1" dirty="0">
                <a:solidFill>
                  <a:schemeClr val="bg1"/>
                </a:solidFill>
                <a:latin typeface="Circular Std Book" panose="020B0604020101020102" pitchFamily="34" charset="0"/>
                <a:cs typeface="Circular Std Book" panose="020B0604020101020102" pitchFamily="34" charset="0"/>
              </a:rPr>
              <a:t>“February” can be </a:t>
            </a:r>
            <a:r>
              <a:rPr lang="en-GB" b="1" i="1" dirty="0">
                <a:solidFill>
                  <a:schemeClr val="bg1"/>
                </a:solidFill>
                <a:latin typeface="Circular Std Book" panose="020B0604020101020102" pitchFamily="34" charset="0"/>
                <a:cs typeface="Circular Std Book" panose="020B0604020101020102" pitchFamily="34" charset="0"/>
              </a:rPr>
              <a:t>nominal </a:t>
            </a:r>
            <a:r>
              <a:rPr lang="en-GB" b="1" dirty="0">
                <a:solidFill>
                  <a:schemeClr val="bg1"/>
                </a:solidFill>
                <a:latin typeface="Circular Std Book" panose="020B0604020101020102" pitchFamily="34" charset="0"/>
                <a:cs typeface="Circular Std Book" panose="020B0604020101020102" pitchFamily="34" charset="0"/>
              </a:rPr>
              <a:t>or </a:t>
            </a:r>
            <a:r>
              <a:rPr lang="en-GB" b="1" i="1" dirty="0">
                <a:solidFill>
                  <a:schemeClr val="bg1"/>
                </a:solidFill>
                <a:latin typeface="Circular Std Book" panose="020B0604020101020102" pitchFamily="34" charset="0"/>
                <a:cs typeface="Circular Std Book" panose="020B0604020101020102" pitchFamily="34" charset="0"/>
              </a:rPr>
              <a:t>ordinal </a:t>
            </a:r>
            <a:r>
              <a:rPr lang="en-GB" b="1" dirty="0">
                <a:solidFill>
                  <a:schemeClr val="bg1"/>
                </a:solidFill>
                <a:latin typeface="Circular Std Book" panose="020B0604020101020102" pitchFamily="34" charset="0"/>
                <a:cs typeface="Circular Std Book" panose="020B0604020101020102" pitchFamily="34" charset="0"/>
              </a:rPr>
              <a:t>(special case of </a:t>
            </a:r>
            <a:r>
              <a:rPr lang="en-GB" b="1" i="1" dirty="0">
                <a:solidFill>
                  <a:schemeClr val="bg1"/>
                </a:solidFill>
                <a:latin typeface="Circular Std Book" panose="020B0604020101020102" pitchFamily="34" charset="0"/>
                <a:cs typeface="Circular Std Book" panose="020B0604020101020102" pitchFamily="34" charset="0"/>
              </a:rPr>
              <a:t>temporal</a:t>
            </a:r>
            <a:r>
              <a:rPr lang="en-GB" b="1" dirty="0">
                <a:solidFill>
                  <a:schemeClr val="bg1"/>
                </a:solidFill>
                <a:latin typeface="Circular Std Book" panose="020B0604020101020102" pitchFamily="34" charset="0"/>
                <a:cs typeface="Circular Std Book" panose="020B0604020101020102" pitchFamily="34" charset="0"/>
              </a:rPr>
              <a:t>)</a:t>
            </a:r>
          </a:p>
          <a:p>
            <a:pPr lvl="1">
              <a:lnSpc>
                <a:spcPct val="150000"/>
              </a:lnSpc>
            </a:pPr>
            <a:r>
              <a:rPr lang="en-GB" b="1" dirty="0">
                <a:solidFill>
                  <a:schemeClr val="bg1"/>
                </a:solidFill>
                <a:latin typeface="Circular Std Book" panose="020B0604020101020102" pitchFamily="34" charset="0"/>
                <a:cs typeface="Circular Std Book" panose="020B0604020101020102" pitchFamily="34" charset="0"/>
              </a:rPr>
              <a:t>“2021” can be </a:t>
            </a:r>
            <a:r>
              <a:rPr lang="en-GB" b="1" i="1" dirty="0">
                <a:solidFill>
                  <a:schemeClr val="bg1"/>
                </a:solidFill>
                <a:latin typeface="Circular Std Book" panose="020B0604020101020102" pitchFamily="34" charset="0"/>
                <a:cs typeface="Circular Std Book" panose="020B0604020101020102" pitchFamily="34" charset="0"/>
              </a:rPr>
              <a:t>anything</a:t>
            </a:r>
            <a:endParaRPr lang="en-GB" i="1" dirty="0">
              <a:solidFill>
                <a:schemeClr val="bg1"/>
              </a:solidFill>
              <a:latin typeface="Circular Std Book" panose="020B0604020101020102" pitchFamily="34" charset="0"/>
              <a:cs typeface="Circular Std Book" panose="020B0604020101020102" pitchFamily="34" charset="0"/>
            </a:endParaRPr>
          </a:p>
        </p:txBody>
      </p:sp>
    </p:spTree>
    <p:extLst>
      <p:ext uri="{BB962C8B-B14F-4D97-AF65-F5344CB8AC3E}">
        <p14:creationId xmlns:p14="http://schemas.microsoft.com/office/powerpoint/2010/main" val="13710223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1595AEB-946A-48BD-9709-EF8CC08764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093"/>
          <a:stretch/>
        </p:blipFill>
        <p:spPr bwMode="auto">
          <a:xfrm>
            <a:off x="222444" y="1588754"/>
            <a:ext cx="9487577" cy="53817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FEE2FE8-D24E-41DE-AA78-81A6ECA35759}"/>
              </a:ext>
            </a:extLst>
          </p:cNvPr>
          <p:cNvSpPr>
            <a:spLocks noGrp="1"/>
          </p:cNvSpPr>
          <p:nvPr>
            <p:ph type="title"/>
          </p:nvPr>
        </p:nvSpPr>
        <p:spPr>
          <a:xfrm>
            <a:off x="584127" y="340080"/>
            <a:ext cx="10515600" cy="1325563"/>
          </a:xfrm>
          <a:solidFill>
            <a:srgbClr val="122B39"/>
          </a:solidFill>
        </p:spPr>
        <p:txBody>
          <a:bodyPr>
            <a:normAutofit/>
          </a:bodyPr>
          <a:lstStyle/>
          <a:p>
            <a:r>
              <a:rPr lang="en-GB" dirty="0">
                <a:solidFill>
                  <a:schemeClr val="bg1"/>
                </a:solidFill>
                <a:latin typeface="Circular Std Book" panose="020B0604020101020102" pitchFamily="34" charset="0"/>
                <a:cs typeface="Circular Std Book" panose="020B0604020101020102" pitchFamily="34" charset="0"/>
              </a:rPr>
              <a:t>data </a:t>
            </a:r>
            <a:r>
              <a:rPr lang="en-US" dirty="0">
                <a:solidFill>
                  <a:schemeClr val="bg1"/>
                </a:solidFill>
                <a:latin typeface="Circular Std Book" panose="020B0604020101020102" pitchFamily="34" charset="0"/>
                <a:cs typeface="Circular Std Book" panose="020B0604020101020102" pitchFamily="34" charset="0"/>
                <a:sym typeface="Wingdings" panose="05000000000000000000" pitchFamily="2" charset="2"/>
              </a:rPr>
              <a:t></a:t>
            </a:r>
            <a:r>
              <a:rPr lang="en-GB" dirty="0">
                <a:solidFill>
                  <a:schemeClr val="bg1"/>
                </a:solidFill>
                <a:latin typeface="Circular Std Book" panose="020B0604020101020102" pitchFamily="34" charset="0"/>
                <a:cs typeface="Circular Std Book" panose="020B0604020101020102" pitchFamily="34" charset="0"/>
              </a:rPr>
              <a:t> visualisation </a:t>
            </a:r>
            <a:r>
              <a:rPr lang="en-GB" dirty="0">
                <a:solidFill>
                  <a:srgbClr val="F4C245"/>
                </a:solidFill>
                <a:latin typeface="Circular Std Book" panose="020B0604020101020102" pitchFamily="34" charset="0"/>
                <a:cs typeface="Circular Std Book" panose="020B0604020101020102" pitchFamily="34" charset="0"/>
              </a:rPr>
              <a:t>process</a:t>
            </a:r>
          </a:p>
        </p:txBody>
      </p:sp>
      <p:sp>
        <p:nvSpPr>
          <p:cNvPr id="7" name="TextBox 6">
            <a:extLst>
              <a:ext uri="{FF2B5EF4-FFF2-40B4-BE49-F238E27FC236}">
                <a16:creationId xmlns:a16="http://schemas.microsoft.com/office/drawing/2014/main" id="{F2CEF9D3-A6A7-4E65-8D5D-624F4673C296}"/>
              </a:ext>
            </a:extLst>
          </p:cNvPr>
          <p:cNvSpPr txBox="1"/>
          <p:nvPr/>
        </p:nvSpPr>
        <p:spPr>
          <a:xfrm>
            <a:off x="4576688" y="6210144"/>
            <a:ext cx="705651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Jeffrey </a:t>
            </a:r>
            <a:r>
              <a:rPr kumimoji="0" lang="en-GB" sz="1400" b="0" i="0" u="none" strike="noStrike" kern="1200" cap="none" spc="0" normalizeH="0" baseline="0" noProof="0" dirty="0" err="1">
                <a:ln>
                  <a:noFill/>
                </a:ln>
                <a:solidFill>
                  <a:prstClr val="white"/>
                </a:solidFill>
                <a:effectLst/>
                <a:uLnTx/>
                <a:uFillTx/>
                <a:latin typeface="Calibri" panose="020F0502020204030204"/>
                <a:ea typeface="+mn-ea"/>
                <a:cs typeface="+mn-cs"/>
              </a:rPr>
              <a:t>Heer</a:t>
            </a: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 2018. Adapted from UW CSE442.</a:t>
            </a:r>
          </a:p>
        </p:txBody>
      </p:sp>
      <p:sp>
        <p:nvSpPr>
          <p:cNvPr id="9" name="Slide Number Placeholder 8">
            <a:extLst>
              <a:ext uri="{FF2B5EF4-FFF2-40B4-BE49-F238E27FC236}">
                <a16:creationId xmlns:a16="http://schemas.microsoft.com/office/drawing/2014/main" id="{66CC3AB4-AD3E-45F0-B438-B8BC3EB922E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90FCAE-95D1-470F-BBF3-A7303B6FB2E2}" type="slidenum">
              <a:rPr kumimoji="0" lang="en-GB" sz="1200" b="0" i="0" u="none" strike="noStrike" kern="1200" cap="none" spc="0" normalizeH="0" baseline="0" noProof="0" smtClean="0">
                <a:ln>
                  <a:noFill/>
                </a:ln>
                <a:solidFill>
                  <a:srgbClr val="0063A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GB" sz="1200" b="0" i="0" u="none" strike="noStrike" kern="1200" cap="none" spc="0" normalizeH="0" baseline="0" noProof="0">
              <a:ln>
                <a:noFill/>
              </a:ln>
              <a:solidFill>
                <a:srgbClr val="0063A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8204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E2FE8-D24E-41DE-AA78-81A6ECA35759}"/>
              </a:ext>
            </a:extLst>
          </p:cNvPr>
          <p:cNvSpPr>
            <a:spLocks noGrp="1"/>
          </p:cNvSpPr>
          <p:nvPr>
            <p:ph type="title"/>
          </p:nvPr>
        </p:nvSpPr>
        <p:spPr>
          <a:xfrm>
            <a:off x="584127" y="340080"/>
            <a:ext cx="10515600" cy="1325563"/>
          </a:xfrm>
          <a:solidFill>
            <a:srgbClr val="122B39"/>
          </a:solidFill>
        </p:spPr>
        <p:txBody>
          <a:bodyPr>
            <a:normAutofit/>
          </a:bodyPr>
          <a:lstStyle/>
          <a:p>
            <a:r>
              <a:rPr lang="en-GB" dirty="0">
                <a:solidFill>
                  <a:schemeClr val="bg1"/>
                </a:solidFill>
                <a:latin typeface="Circular Std Book" panose="020B0604020101020102" pitchFamily="34" charset="0"/>
                <a:cs typeface="Circular Std Book" panose="020B0604020101020102" pitchFamily="34" charset="0"/>
              </a:rPr>
              <a:t>What is Data Science</a:t>
            </a:r>
            <a:r>
              <a:rPr lang="en-GB" sz="5400" dirty="0">
                <a:solidFill>
                  <a:srgbClr val="F4C245"/>
                </a:solidFill>
                <a:latin typeface="Circular Std Book" panose="020B0604020101020102" pitchFamily="34" charset="0"/>
                <a:cs typeface="Circular Std Book" panose="020B0604020101020102" pitchFamily="34" charset="0"/>
              </a:rPr>
              <a:t>?</a:t>
            </a:r>
            <a:endParaRPr lang="en-GB" dirty="0">
              <a:solidFill>
                <a:srgbClr val="F4C245"/>
              </a:solidFill>
              <a:latin typeface="Circular Std Book" panose="020B0604020101020102" pitchFamily="34" charset="0"/>
              <a:cs typeface="Circular Std Book" panose="020B0604020101020102" pitchFamily="34" charset="0"/>
            </a:endParaRPr>
          </a:p>
        </p:txBody>
      </p:sp>
      <p:sp>
        <p:nvSpPr>
          <p:cNvPr id="7" name="TextBox 6">
            <a:extLst>
              <a:ext uri="{FF2B5EF4-FFF2-40B4-BE49-F238E27FC236}">
                <a16:creationId xmlns:a16="http://schemas.microsoft.com/office/drawing/2014/main" id="{F2CEF9D3-A6A7-4E65-8D5D-624F4673C296}"/>
              </a:ext>
            </a:extLst>
          </p:cNvPr>
          <p:cNvSpPr txBox="1"/>
          <p:nvPr/>
        </p:nvSpPr>
        <p:spPr>
          <a:xfrm>
            <a:off x="6468221" y="6377186"/>
            <a:ext cx="5440200" cy="307777"/>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https://twitter.com/TamaraMcCleary/status/1061197523610550272</a:t>
            </a:r>
          </a:p>
        </p:txBody>
      </p:sp>
      <p:sp>
        <p:nvSpPr>
          <p:cNvPr id="11" name="Content Placeholder 2">
            <a:extLst>
              <a:ext uri="{FF2B5EF4-FFF2-40B4-BE49-F238E27FC236}">
                <a16:creationId xmlns:a16="http://schemas.microsoft.com/office/drawing/2014/main" id="{219A64AB-05E0-413E-BD9E-37F081623A6A}"/>
              </a:ext>
            </a:extLst>
          </p:cNvPr>
          <p:cNvSpPr>
            <a:spLocks noGrp="1"/>
          </p:cNvSpPr>
          <p:nvPr>
            <p:ph idx="1"/>
          </p:nvPr>
        </p:nvSpPr>
        <p:spPr>
          <a:xfrm>
            <a:off x="584127" y="2049818"/>
            <a:ext cx="8481668" cy="3271482"/>
          </a:xfrm>
        </p:spPr>
        <p:txBody>
          <a:bodyPr>
            <a:normAutofit/>
          </a:bodyPr>
          <a:lstStyle/>
          <a:p>
            <a:pPr>
              <a:lnSpc>
                <a:spcPct val="150000"/>
              </a:lnSpc>
            </a:pPr>
            <a:r>
              <a:rPr lang="en-GB" b="1" dirty="0">
                <a:solidFill>
                  <a:schemeClr val="bg1"/>
                </a:solidFill>
                <a:latin typeface="Circular Std Book" panose="020B0604020101020102" pitchFamily="34" charset="0"/>
                <a:cs typeface="Circular Std Book" panose="020B0604020101020102" pitchFamily="34" charset="0"/>
              </a:rPr>
              <a:t>Artificial Intelligence</a:t>
            </a:r>
            <a:r>
              <a:rPr lang="en-GB" b="1" dirty="0">
                <a:solidFill>
                  <a:srgbClr val="36B7B4"/>
                </a:solidFill>
                <a:latin typeface="Circular Std Book" panose="020B0604020101020102" pitchFamily="34" charset="0"/>
                <a:cs typeface="Circular Std Book" panose="020B0604020101020102" pitchFamily="34" charset="0"/>
              </a:rPr>
              <a:t>?</a:t>
            </a:r>
            <a:endParaRPr lang="en-GB" dirty="0">
              <a:solidFill>
                <a:srgbClr val="36B7B4"/>
              </a:solidFill>
              <a:latin typeface="Circular Std Book" panose="020B0604020101020102" pitchFamily="34" charset="0"/>
              <a:cs typeface="Circular Std Book" panose="020B0604020101020102" pitchFamily="34" charset="0"/>
            </a:endParaRPr>
          </a:p>
          <a:p>
            <a:pPr>
              <a:lnSpc>
                <a:spcPct val="150000"/>
              </a:lnSpc>
            </a:pPr>
            <a:r>
              <a:rPr lang="en-GB" b="1" dirty="0">
                <a:solidFill>
                  <a:schemeClr val="bg1"/>
                </a:solidFill>
                <a:latin typeface="Circular Std Book" panose="020B0604020101020102" pitchFamily="34" charset="0"/>
                <a:cs typeface="Circular Std Book" panose="020B0604020101020102" pitchFamily="34" charset="0"/>
              </a:rPr>
              <a:t>Machine Learning</a:t>
            </a:r>
            <a:r>
              <a:rPr lang="en-GB" b="1" dirty="0">
                <a:solidFill>
                  <a:srgbClr val="36B7B4"/>
                </a:solidFill>
                <a:latin typeface="Circular Std Book" panose="020B0604020101020102" pitchFamily="34" charset="0"/>
                <a:cs typeface="Circular Std Book" panose="020B0604020101020102" pitchFamily="34" charset="0"/>
              </a:rPr>
              <a:t>?</a:t>
            </a:r>
            <a:endParaRPr lang="en-GB" dirty="0">
              <a:solidFill>
                <a:srgbClr val="36B7B4"/>
              </a:solidFill>
              <a:latin typeface="Circular Std Book" panose="020B0604020101020102" pitchFamily="34" charset="0"/>
              <a:cs typeface="Circular Std Book" panose="020B0604020101020102" pitchFamily="34" charset="0"/>
            </a:endParaRPr>
          </a:p>
          <a:p>
            <a:pPr>
              <a:lnSpc>
                <a:spcPct val="150000"/>
              </a:lnSpc>
            </a:pPr>
            <a:r>
              <a:rPr lang="en-GB" b="1" dirty="0">
                <a:solidFill>
                  <a:schemeClr val="bg1"/>
                </a:solidFill>
                <a:latin typeface="Circular Std Book" panose="020B0604020101020102" pitchFamily="34" charset="0"/>
                <a:cs typeface="Circular Std Book" panose="020B0604020101020102" pitchFamily="34" charset="0"/>
              </a:rPr>
              <a:t>Deep Learning</a:t>
            </a:r>
            <a:r>
              <a:rPr lang="en-GB" b="1" dirty="0">
                <a:solidFill>
                  <a:srgbClr val="36B7B4"/>
                </a:solidFill>
                <a:latin typeface="Circular Std Book" panose="020B0604020101020102" pitchFamily="34" charset="0"/>
                <a:cs typeface="Circular Std Book" panose="020B0604020101020102" pitchFamily="34" charset="0"/>
              </a:rPr>
              <a:t>?</a:t>
            </a:r>
            <a:endParaRPr lang="en-GB" dirty="0">
              <a:solidFill>
                <a:srgbClr val="36B7B4"/>
              </a:solidFill>
              <a:latin typeface="Circular Std Book" panose="020B0604020101020102" pitchFamily="34" charset="0"/>
              <a:cs typeface="Circular Std Book" panose="020B0604020101020102" pitchFamily="34" charset="0"/>
            </a:endParaRPr>
          </a:p>
          <a:p>
            <a:pPr>
              <a:lnSpc>
                <a:spcPct val="150000"/>
              </a:lnSpc>
            </a:pPr>
            <a:r>
              <a:rPr lang="en-GB" b="1" dirty="0">
                <a:solidFill>
                  <a:schemeClr val="bg1"/>
                </a:solidFill>
                <a:latin typeface="Circular Std Book" panose="020B0604020101020102" pitchFamily="34" charset="0"/>
                <a:cs typeface="Circular Std Book" panose="020B0604020101020102" pitchFamily="34" charset="0"/>
              </a:rPr>
              <a:t>Big Data</a:t>
            </a:r>
            <a:r>
              <a:rPr lang="en-GB" b="1" dirty="0">
                <a:solidFill>
                  <a:srgbClr val="36B7B4"/>
                </a:solidFill>
                <a:latin typeface="Circular Std Book" panose="020B0604020101020102" pitchFamily="34" charset="0"/>
                <a:cs typeface="Circular Std Book" panose="020B0604020101020102" pitchFamily="34" charset="0"/>
              </a:rPr>
              <a:t>?</a:t>
            </a:r>
            <a:endParaRPr lang="en-GB" dirty="0">
              <a:solidFill>
                <a:srgbClr val="36B7B4"/>
              </a:solidFill>
              <a:latin typeface="Circular Std Book" panose="020B0604020101020102" pitchFamily="34" charset="0"/>
              <a:cs typeface="Circular Std Book" panose="020B0604020101020102" pitchFamily="34" charset="0"/>
            </a:endParaRPr>
          </a:p>
          <a:p>
            <a:pPr>
              <a:lnSpc>
                <a:spcPct val="150000"/>
              </a:lnSpc>
            </a:pPr>
            <a:endParaRPr lang="en-GB" dirty="0">
              <a:solidFill>
                <a:srgbClr val="0063AF"/>
              </a:solidFill>
              <a:latin typeface="Circular Std Book" panose="020B0604020101020102" pitchFamily="34" charset="0"/>
              <a:cs typeface="Circular Std Book" panose="020B0604020101020102" pitchFamily="34" charset="0"/>
            </a:endParaRPr>
          </a:p>
        </p:txBody>
      </p:sp>
      <p:pic>
        <p:nvPicPr>
          <p:cNvPr id="1026" name="Picture 2">
            <a:extLst>
              <a:ext uri="{FF2B5EF4-FFF2-40B4-BE49-F238E27FC236}">
                <a16:creationId xmlns:a16="http://schemas.microsoft.com/office/drawing/2014/main" id="{10594582-1E19-4375-AEAC-D31010133A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8799" y="442706"/>
            <a:ext cx="4825163" cy="586184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8BD06BA-4F96-487F-8744-D002483C19E9}"/>
              </a:ext>
            </a:extLst>
          </p:cNvPr>
          <p:cNvSpPr/>
          <p:nvPr/>
        </p:nvSpPr>
        <p:spPr>
          <a:xfrm>
            <a:off x="10225663" y="622300"/>
            <a:ext cx="819150" cy="577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8" name="Picture 4">
            <a:extLst>
              <a:ext uri="{FF2B5EF4-FFF2-40B4-BE49-F238E27FC236}">
                <a16:creationId xmlns:a16="http://schemas.microsoft.com/office/drawing/2014/main" id="{8C4E056E-E484-43A7-9DFF-3AE40640FF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96173" y="553454"/>
            <a:ext cx="1097280" cy="1097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61935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E2FE8-D24E-41DE-AA78-81A6ECA35759}"/>
              </a:ext>
            </a:extLst>
          </p:cNvPr>
          <p:cNvSpPr>
            <a:spLocks noGrp="1"/>
          </p:cNvSpPr>
          <p:nvPr>
            <p:ph type="title"/>
          </p:nvPr>
        </p:nvSpPr>
        <p:spPr>
          <a:xfrm>
            <a:off x="584127" y="340080"/>
            <a:ext cx="10515600" cy="1325563"/>
          </a:xfrm>
          <a:solidFill>
            <a:srgbClr val="122B39"/>
          </a:solidFill>
        </p:spPr>
        <p:txBody>
          <a:bodyPr>
            <a:normAutofit/>
          </a:bodyPr>
          <a:lstStyle/>
          <a:p>
            <a:r>
              <a:rPr lang="en-GB" dirty="0">
                <a:solidFill>
                  <a:srgbClr val="F4C245"/>
                </a:solidFill>
                <a:latin typeface="Circular Std Book" panose="020B0604020101020102" pitchFamily="34" charset="0"/>
                <a:cs typeface="Circular Std Book" panose="020B0604020101020102" pitchFamily="34" charset="0"/>
              </a:rPr>
              <a:t>Data </a:t>
            </a:r>
            <a:r>
              <a:rPr lang="en-GB" dirty="0">
                <a:solidFill>
                  <a:schemeClr val="bg1"/>
                </a:solidFill>
                <a:latin typeface="Circular Std Book" panose="020B0604020101020102" pitchFamily="34" charset="0"/>
                <a:cs typeface="Circular Std Book" panose="020B0604020101020102" pitchFamily="34" charset="0"/>
              </a:rPr>
              <a:t>standards</a:t>
            </a:r>
            <a:endParaRPr lang="en-GB" dirty="0">
              <a:solidFill>
                <a:srgbClr val="F4C245"/>
              </a:solidFill>
              <a:latin typeface="Circular Std Book" panose="020B0604020101020102" pitchFamily="34" charset="0"/>
              <a:cs typeface="Circular Std Book" panose="020B0604020101020102" pitchFamily="34" charset="0"/>
            </a:endParaRPr>
          </a:p>
        </p:txBody>
      </p:sp>
      <p:sp>
        <p:nvSpPr>
          <p:cNvPr id="3" name="Content Placeholder 2">
            <a:extLst>
              <a:ext uri="{FF2B5EF4-FFF2-40B4-BE49-F238E27FC236}">
                <a16:creationId xmlns:a16="http://schemas.microsoft.com/office/drawing/2014/main" id="{0C9B5234-01FB-4BC1-8F08-B28C710CCE0E}"/>
              </a:ext>
            </a:extLst>
          </p:cNvPr>
          <p:cNvSpPr>
            <a:spLocks noGrp="1"/>
          </p:cNvSpPr>
          <p:nvPr>
            <p:ph idx="1"/>
          </p:nvPr>
        </p:nvSpPr>
        <p:spPr>
          <a:xfrm>
            <a:off x="584127" y="2370137"/>
            <a:ext cx="11445948" cy="4351338"/>
          </a:xfrm>
        </p:spPr>
        <p:txBody>
          <a:bodyPr>
            <a:normAutofit/>
          </a:bodyPr>
          <a:lstStyle/>
          <a:p>
            <a:pPr>
              <a:lnSpc>
                <a:spcPct val="150000"/>
              </a:lnSpc>
            </a:pPr>
            <a:r>
              <a:rPr lang="en-US" b="1" dirty="0">
                <a:solidFill>
                  <a:srgbClr val="36B7B4"/>
                </a:solidFill>
                <a:latin typeface="Circular Std Book" panose="020B0604020101020102" pitchFamily="34" charset="0"/>
                <a:cs typeface="Circular Std Book" panose="020B0604020101020102" pitchFamily="34" charset="0"/>
              </a:rPr>
              <a:t>TIDY data</a:t>
            </a:r>
            <a:r>
              <a:rPr lang="en-GB" dirty="0">
                <a:solidFill>
                  <a:srgbClr val="36B7B4"/>
                </a:solidFill>
                <a:latin typeface="Circular Std Book" panose="020B0604020101020102" pitchFamily="34" charset="0"/>
                <a:cs typeface="Circular Std Book" panose="020B0604020101020102" pitchFamily="34" charset="0"/>
              </a:rPr>
              <a:t>. </a:t>
            </a:r>
            <a:r>
              <a:rPr lang="en-GB" dirty="0">
                <a:solidFill>
                  <a:schemeClr val="bg1"/>
                </a:solidFill>
                <a:latin typeface="Circular Std Book" panose="020B0604020101020102" pitchFamily="34" charset="0"/>
                <a:cs typeface="Circular Std Book" panose="020B0604020101020102" pitchFamily="34" charset="0"/>
              </a:rPr>
              <a:t>Standardising data</a:t>
            </a:r>
          </a:p>
          <a:p>
            <a:pPr>
              <a:lnSpc>
                <a:spcPct val="150000"/>
              </a:lnSpc>
            </a:pPr>
            <a:r>
              <a:rPr lang="en-US" b="1" dirty="0">
                <a:solidFill>
                  <a:srgbClr val="36B7B4"/>
                </a:solidFill>
                <a:latin typeface="Circular Std Book" panose="020B0604020101020102" pitchFamily="34" charset="0"/>
                <a:cs typeface="Circular Std Book" panose="020B0604020101020102" pitchFamily="34" charset="0"/>
              </a:rPr>
              <a:t>Official sources</a:t>
            </a:r>
            <a:r>
              <a:rPr lang="en-GB" dirty="0">
                <a:solidFill>
                  <a:srgbClr val="36B7B4"/>
                </a:solidFill>
                <a:latin typeface="Circular Std Book" panose="020B0604020101020102" pitchFamily="34" charset="0"/>
                <a:cs typeface="Circular Std Book" panose="020B0604020101020102" pitchFamily="34" charset="0"/>
              </a:rPr>
              <a:t>. </a:t>
            </a:r>
            <a:r>
              <a:rPr lang="en-GB" dirty="0">
                <a:solidFill>
                  <a:schemeClr val="bg1"/>
                </a:solidFill>
                <a:latin typeface="Circular Std Book" panose="020B0604020101020102" pitchFamily="34" charset="0"/>
                <a:cs typeface="Circular Std Book" panose="020B0604020101020102" pitchFamily="34" charset="0"/>
              </a:rPr>
              <a:t>Getting data from curated sources</a:t>
            </a:r>
            <a:endParaRPr lang="en-GB" dirty="0">
              <a:solidFill>
                <a:srgbClr val="36B7B4"/>
              </a:solidFill>
              <a:latin typeface="Circular Std Book" panose="020B0604020101020102" pitchFamily="34" charset="0"/>
              <a:cs typeface="Circular Std Book" panose="020B0604020101020102" pitchFamily="34" charset="0"/>
            </a:endParaRPr>
          </a:p>
          <a:p>
            <a:pPr>
              <a:lnSpc>
                <a:spcPct val="150000"/>
              </a:lnSpc>
            </a:pPr>
            <a:r>
              <a:rPr lang="en-US" b="1" dirty="0">
                <a:solidFill>
                  <a:srgbClr val="36B7B4"/>
                </a:solidFill>
                <a:latin typeface="Circular Std Book" panose="020B0604020101020102" pitchFamily="34" charset="0"/>
                <a:cs typeface="Circular Std Book" panose="020B0604020101020102" pitchFamily="34" charset="0"/>
              </a:rPr>
              <a:t>Data scraping</a:t>
            </a:r>
            <a:r>
              <a:rPr lang="en-GB" dirty="0">
                <a:solidFill>
                  <a:srgbClr val="36B7B4"/>
                </a:solidFill>
                <a:latin typeface="Circular Std Book" panose="020B0604020101020102" pitchFamily="34" charset="0"/>
                <a:cs typeface="Circular Std Book" panose="020B0604020101020102" pitchFamily="34" charset="0"/>
              </a:rPr>
              <a:t>. </a:t>
            </a:r>
            <a:r>
              <a:rPr lang="en-GB" dirty="0">
                <a:solidFill>
                  <a:schemeClr val="bg1"/>
                </a:solidFill>
                <a:latin typeface="Circular Std Book" panose="020B0604020101020102" pitchFamily="34" charset="0"/>
                <a:cs typeface="Circular Std Book" panose="020B0604020101020102" pitchFamily="34" charset="0"/>
              </a:rPr>
              <a:t>Augmenting your data from various sources</a:t>
            </a:r>
            <a:endParaRPr lang="en-GB" dirty="0">
              <a:solidFill>
                <a:srgbClr val="36B7B4"/>
              </a:solidFill>
              <a:latin typeface="Circular Std Book" panose="020B0604020101020102" pitchFamily="34" charset="0"/>
              <a:cs typeface="Circular Std Book" panose="020B0604020101020102" pitchFamily="34" charset="0"/>
            </a:endParaRPr>
          </a:p>
        </p:txBody>
      </p:sp>
      <p:sp>
        <p:nvSpPr>
          <p:cNvPr id="5" name="Slide Number Placeholder 4">
            <a:extLst>
              <a:ext uri="{FF2B5EF4-FFF2-40B4-BE49-F238E27FC236}">
                <a16:creationId xmlns:a16="http://schemas.microsoft.com/office/drawing/2014/main" id="{2118642C-7EAB-4EF1-9637-2691F2D23F2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90FCAE-95D1-470F-BBF3-A7303B6FB2E2}" type="slidenum">
              <a:rPr kumimoji="0" lang="en-GB" sz="1200" b="0" i="0" u="none" strike="noStrike" kern="1200" cap="none" spc="0" normalizeH="0" baseline="0" noProof="0" smtClean="0">
                <a:ln>
                  <a:noFill/>
                </a:ln>
                <a:solidFill>
                  <a:srgbClr val="0063A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GB" sz="1200" b="0" i="0" u="none" strike="noStrike" kern="1200" cap="none" spc="0" normalizeH="0" baseline="0" noProof="0">
              <a:ln>
                <a:noFill/>
              </a:ln>
              <a:solidFill>
                <a:srgbClr val="0063A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19387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E2FE8-D24E-41DE-AA78-81A6ECA35759}"/>
              </a:ext>
            </a:extLst>
          </p:cNvPr>
          <p:cNvSpPr>
            <a:spLocks noGrp="1"/>
          </p:cNvSpPr>
          <p:nvPr>
            <p:ph type="title"/>
          </p:nvPr>
        </p:nvSpPr>
        <p:spPr>
          <a:xfrm>
            <a:off x="584127" y="340080"/>
            <a:ext cx="10515600" cy="1325563"/>
          </a:xfrm>
          <a:solidFill>
            <a:srgbClr val="122B39"/>
          </a:solidFill>
        </p:spPr>
        <p:txBody>
          <a:bodyPr>
            <a:normAutofit/>
          </a:bodyPr>
          <a:lstStyle/>
          <a:p>
            <a:r>
              <a:rPr lang="en-GB" dirty="0">
                <a:solidFill>
                  <a:srgbClr val="F4C245"/>
                </a:solidFill>
                <a:latin typeface="Circular Std Book" panose="020B0604020101020102" pitchFamily="34" charset="0"/>
                <a:cs typeface="Circular Std Book" panose="020B0604020101020102" pitchFamily="34" charset="0"/>
              </a:rPr>
              <a:t>TIDY </a:t>
            </a:r>
            <a:r>
              <a:rPr lang="en-GB" dirty="0">
                <a:solidFill>
                  <a:schemeClr val="bg1"/>
                </a:solidFill>
                <a:latin typeface="Circular Std Book" panose="020B0604020101020102" pitchFamily="34" charset="0"/>
                <a:cs typeface="Circular Std Book" panose="020B0604020101020102" pitchFamily="34" charset="0"/>
              </a:rPr>
              <a:t>data</a:t>
            </a:r>
            <a:endParaRPr lang="en-GB" dirty="0">
              <a:solidFill>
                <a:srgbClr val="F4C245"/>
              </a:solidFill>
              <a:latin typeface="Circular Std Book" panose="020B0604020101020102" pitchFamily="34" charset="0"/>
              <a:cs typeface="Circular Std Book" panose="020B0604020101020102" pitchFamily="34" charset="0"/>
            </a:endParaRPr>
          </a:p>
        </p:txBody>
      </p:sp>
      <p:sp>
        <p:nvSpPr>
          <p:cNvPr id="9" name="Slide Number Placeholder 8">
            <a:extLst>
              <a:ext uri="{FF2B5EF4-FFF2-40B4-BE49-F238E27FC236}">
                <a16:creationId xmlns:a16="http://schemas.microsoft.com/office/drawing/2014/main" id="{66CC3AB4-AD3E-45F0-B438-B8BC3EB922E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90FCAE-95D1-470F-BBF3-A7303B6FB2E2}" type="slidenum">
              <a:rPr kumimoji="0" lang="en-GB" sz="1200" b="0" i="0" u="none" strike="noStrike" kern="1200" cap="none" spc="0" normalizeH="0" baseline="0" noProof="0" smtClean="0">
                <a:ln>
                  <a:noFill/>
                </a:ln>
                <a:solidFill>
                  <a:srgbClr val="0063A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GB" sz="1200" b="0" i="0" u="none" strike="noStrike" kern="1200" cap="none" spc="0" normalizeH="0" baseline="0" noProof="0">
              <a:ln>
                <a:noFill/>
              </a:ln>
              <a:solidFill>
                <a:srgbClr val="0063AF"/>
              </a:solidFill>
              <a:effectLst/>
              <a:uLnTx/>
              <a:uFillTx/>
              <a:latin typeface="Calibri" panose="020F0502020204030204"/>
              <a:ea typeface="+mn-ea"/>
              <a:cs typeface="+mn-cs"/>
            </a:endParaRPr>
          </a:p>
        </p:txBody>
      </p:sp>
      <p:sp>
        <p:nvSpPr>
          <p:cNvPr id="10" name="Content Placeholder 2">
            <a:extLst>
              <a:ext uri="{FF2B5EF4-FFF2-40B4-BE49-F238E27FC236}">
                <a16:creationId xmlns:a16="http://schemas.microsoft.com/office/drawing/2014/main" id="{6FB79AFA-824F-49A3-8059-2D6A15CD7F23}"/>
              </a:ext>
            </a:extLst>
          </p:cNvPr>
          <p:cNvSpPr>
            <a:spLocks noGrp="1"/>
          </p:cNvSpPr>
          <p:nvPr>
            <p:ph idx="1"/>
          </p:nvPr>
        </p:nvSpPr>
        <p:spPr>
          <a:xfrm>
            <a:off x="581929" y="1665643"/>
            <a:ext cx="11445948" cy="4351338"/>
          </a:xfrm>
        </p:spPr>
        <p:txBody>
          <a:bodyPr>
            <a:normAutofit/>
          </a:bodyPr>
          <a:lstStyle/>
          <a:p>
            <a:pPr marL="0" indent="0">
              <a:lnSpc>
                <a:spcPct val="150000"/>
              </a:lnSpc>
              <a:buNone/>
            </a:pPr>
            <a:r>
              <a:rPr lang="en-GB" dirty="0">
                <a:solidFill>
                  <a:srgbClr val="F4C245"/>
                </a:solidFill>
                <a:latin typeface="Circular Std Book" panose="020B0604020101020102" pitchFamily="34" charset="0"/>
                <a:cs typeface="Circular Std Book" panose="020B0604020101020102" pitchFamily="34" charset="0"/>
              </a:rPr>
              <a:t>this </a:t>
            </a:r>
            <a:r>
              <a:rPr lang="en-GB" dirty="0">
                <a:solidFill>
                  <a:schemeClr val="bg1"/>
                </a:solidFill>
                <a:latin typeface="Circular Std Book" panose="020B0604020101020102" pitchFamily="34" charset="0"/>
                <a:cs typeface="Circular Std Book" panose="020B0604020101020102" pitchFamily="34" charset="0"/>
              </a:rPr>
              <a:t>(wide form)</a:t>
            </a:r>
          </a:p>
          <a:p>
            <a:pPr marL="0" indent="0">
              <a:lnSpc>
                <a:spcPct val="150000"/>
              </a:lnSpc>
              <a:buNone/>
            </a:pPr>
            <a:endParaRPr lang="en-GB" sz="4000" dirty="0">
              <a:solidFill>
                <a:srgbClr val="F4C245"/>
              </a:solidFill>
              <a:latin typeface="Circular Std Book" panose="020B0604020101020102" pitchFamily="34" charset="0"/>
              <a:cs typeface="Circular Std Book" panose="020B0604020101020102" pitchFamily="34" charset="0"/>
            </a:endParaRPr>
          </a:p>
          <a:p>
            <a:pPr marL="0" indent="0">
              <a:lnSpc>
                <a:spcPct val="150000"/>
              </a:lnSpc>
              <a:buNone/>
            </a:pPr>
            <a:r>
              <a:rPr lang="en-GB" dirty="0">
                <a:solidFill>
                  <a:schemeClr val="bg1"/>
                </a:solidFill>
                <a:latin typeface="Circular Std Book" panose="020B0604020101020102" pitchFamily="34" charset="0"/>
                <a:cs typeface="Circular Std Book" panose="020B0604020101020102" pitchFamily="34" charset="0"/>
              </a:rPr>
              <a:t>should be converted to </a:t>
            </a:r>
            <a:r>
              <a:rPr lang="en-GB" dirty="0">
                <a:solidFill>
                  <a:srgbClr val="F4C245"/>
                </a:solidFill>
                <a:latin typeface="Circular Std Book" panose="020B0604020101020102" pitchFamily="34" charset="0"/>
                <a:cs typeface="Circular Std Book" panose="020B0604020101020102" pitchFamily="34" charset="0"/>
              </a:rPr>
              <a:t>this </a:t>
            </a:r>
            <a:r>
              <a:rPr lang="en-GB" dirty="0">
                <a:solidFill>
                  <a:schemeClr val="bg1"/>
                </a:solidFill>
                <a:latin typeface="Circular Std Book" panose="020B0604020101020102" pitchFamily="34" charset="0"/>
                <a:cs typeface="Circular Std Book" panose="020B0604020101020102" pitchFamily="34" charset="0"/>
              </a:rPr>
              <a:t>(long form)</a:t>
            </a:r>
            <a:endParaRPr lang="en-GB" dirty="0">
              <a:solidFill>
                <a:srgbClr val="36B7B4"/>
              </a:solidFill>
              <a:latin typeface="Circular Std Book" panose="020B0604020101020102" pitchFamily="34" charset="0"/>
              <a:cs typeface="Circular Std Book" panose="020B0604020101020102" pitchFamily="34" charset="0"/>
            </a:endParaRPr>
          </a:p>
        </p:txBody>
      </p:sp>
      <p:graphicFrame>
        <p:nvGraphicFramePr>
          <p:cNvPr id="6" name="Table 5">
            <a:extLst>
              <a:ext uri="{FF2B5EF4-FFF2-40B4-BE49-F238E27FC236}">
                <a16:creationId xmlns:a16="http://schemas.microsoft.com/office/drawing/2014/main" id="{E9DB25EE-94E2-4669-B200-F32AFB213DE9}"/>
              </a:ext>
            </a:extLst>
          </p:cNvPr>
          <p:cNvGraphicFramePr>
            <a:graphicFrameLocks noGrp="1"/>
          </p:cNvGraphicFramePr>
          <p:nvPr/>
        </p:nvGraphicFramePr>
        <p:xfrm>
          <a:off x="684887" y="2435422"/>
          <a:ext cx="10515600" cy="937260"/>
        </p:xfrm>
        <a:graphic>
          <a:graphicData uri="http://schemas.openxmlformats.org/drawingml/2006/table">
            <a:tbl>
              <a:tblPr/>
              <a:tblGrid>
                <a:gridCol w="2628900">
                  <a:extLst>
                    <a:ext uri="{9D8B030D-6E8A-4147-A177-3AD203B41FA5}">
                      <a16:colId xmlns:a16="http://schemas.microsoft.com/office/drawing/2014/main" val="1376800010"/>
                    </a:ext>
                  </a:extLst>
                </a:gridCol>
                <a:gridCol w="2628900">
                  <a:extLst>
                    <a:ext uri="{9D8B030D-6E8A-4147-A177-3AD203B41FA5}">
                      <a16:colId xmlns:a16="http://schemas.microsoft.com/office/drawing/2014/main" val="2142677450"/>
                    </a:ext>
                  </a:extLst>
                </a:gridCol>
                <a:gridCol w="2628900">
                  <a:extLst>
                    <a:ext uri="{9D8B030D-6E8A-4147-A177-3AD203B41FA5}">
                      <a16:colId xmlns:a16="http://schemas.microsoft.com/office/drawing/2014/main" val="61410925"/>
                    </a:ext>
                  </a:extLst>
                </a:gridCol>
                <a:gridCol w="2628900">
                  <a:extLst>
                    <a:ext uri="{9D8B030D-6E8A-4147-A177-3AD203B41FA5}">
                      <a16:colId xmlns:a16="http://schemas.microsoft.com/office/drawing/2014/main" val="1117151953"/>
                    </a:ext>
                  </a:extLst>
                </a:gridCol>
              </a:tblGrid>
              <a:tr h="0">
                <a:tc>
                  <a:txBody>
                    <a:bodyPr/>
                    <a:lstStyle/>
                    <a:p>
                      <a:r>
                        <a:rPr lang="en-GB" b="1" dirty="0">
                          <a:solidFill>
                            <a:srgbClr val="36B7B4"/>
                          </a:solidFill>
                          <a:effectLst/>
                        </a:rPr>
                        <a:t>Country</a:t>
                      </a:r>
                    </a:p>
                  </a:txBody>
                  <a:tcPr marL="41275" marR="41275" marT="19050" marB="19050" anchor="ctr">
                    <a:lnL>
                      <a:noFill/>
                    </a:lnL>
                    <a:lnR>
                      <a:noFill/>
                    </a:lnR>
                    <a:lnT>
                      <a:noFill/>
                    </a:lnT>
                    <a:lnB w="12700" cap="flat" cmpd="sng" algn="ctr">
                      <a:solidFill>
                        <a:srgbClr val="0063AF"/>
                      </a:solidFill>
                      <a:prstDash val="solid"/>
                      <a:round/>
                      <a:headEnd type="none" w="med" len="med"/>
                      <a:tailEnd type="none" w="med" len="med"/>
                    </a:lnB>
                    <a:noFill/>
                  </a:tcPr>
                </a:tc>
                <a:tc>
                  <a:txBody>
                    <a:bodyPr/>
                    <a:lstStyle/>
                    <a:p>
                      <a:r>
                        <a:rPr lang="en-GB" b="1" dirty="0">
                          <a:solidFill>
                            <a:srgbClr val="36B7B4"/>
                          </a:solidFill>
                          <a:effectLst/>
                        </a:rPr>
                        <a:t>2019</a:t>
                      </a:r>
                    </a:p>
                  </a:txBody>
                  <a:tcPr marL="41275" marR="41275" marT="19050" marB="19050" anchor="ctr">
                    <a:lnL>
                      <a:noFill/>
                    </a:lnL>
                    <a:lnR>
                      <a:noFill/>
                    </a:lnR>
                    <a:lnT>
                      <a:noFill/>
                    </a:lnT>
                    <a:lnB w="12700" cap="flat" cmpd="sng" algn="ctr">
                      <a:solidFill>
                        <a:srgbClr val="0063AF"/>
                      </a:solidFill>
                      <a:prstDash val="solid"/>
                      <a:round/>
                      <a:headEnd type="none" w="med" len="med"/>
                      <a:tailEnd type="none" w="med" len="med"/>
                    </a:lnB>
                    <a:noFill/>
                  </a:tcPr>
                </a:tc>
                <a:tc>
                  <a:txBody>
                    <a:bodyPr/>
                    <a:lstStyle/>
                    <a:p>
                      <a:r>
                        <a:rPr lang="en-GB" b="1" dirty="0">
                          <a:solidFill>
                            <a:srgbClr val="36B7B4"/>
                          </a:solidFill>
                          <a:effectLst/>
                        </a:rPr>
                        <a:t>2020</a:t>
                      </a:r>
                    </a:p>
                  </a:txBody>
                  <a:tcPr marL="41275" marR="41275" marT="19050" marB="19050" anchor="ctr">
                    <a:lnL>
                      <a:noFill/>
                    </a:lnL>
                    <a:lnR>
                      <a:noFill/>
                    </a:lnR>
                    <a:lnT>
                      <a:noFill/>
                    </a:lnT>
                    <a:lnB w="12700" cap="flat" cmpd="sng" algn="ctr">
                      <a:solidFill>
                        <a:srgbClr val="0063AF"/>
                      </a:solidFill>
                      <a:prstDash val="solid"/>
                      <a:round/>
                      <a:headEnd type="none" w="med" len="med"/>
                      <a:tailEnd type="none" w="med" len="med"/>
                    </a:lnB>
                    <a:noFill/>
                  </a:tcPr>
                </a:tc>
                <a:tc>
                  <a:txBody>
                    <a:bodyPr/>
                    <a:lstStyle/>
                    <a:p>
                      <a:r>
                        <a:rPr lang="en-GB" b="1" dirty="0">
                          <a:solidFill>
                            <a:srgbClr val="36B7B4"/>
                          </a:solidFill>
                          <a:effectLst/>
                        </a:rPr>
                        <a:t>2021</a:t>
                      </a:r>
                    </a:p>
                  </a:txBody>
                  <a:tcPr marL="41275" marR="41275" marT="19050" marB="19050" anchor="ctr">
                    <a:lnL>
                      <a:noFill/>
                    </a:lnL>
                    <a:lnR>
                      <a:noFill/>
                    </a:lnR>
                    <a:lnT>
                      <a:noFill/>
                    </a:lnT>
                    <a:lnB w="12700" cap="flat" cmpd="sng" algn="ctr">
                      <a:solidFill>
                        <a:srgbClr val="0063AF"/>
                      </a:solidFill>
                      <a:prstDash val="solid"/>
                      <a:round/>
                      <a:headEnd type="none" w="med" len="med"/>
                      <a:tailEnd type="none" w="med" len="med"/>
                    </a:lnB>
                    <a:noFill/>
                  </a:tcPr>
                </a:tc>
                <a:extLst>
                  <a:ext uri="{0D108BD9-81ED-4DB2-BD59-A6C34878D82A}">
                    <a16:rowId xmlns:a16="http://schemas.microsoft.com/office/drawing/2014/main" val="3326530859"/>
                  </a:ext>
                </a:extLst>
              </a:tr>
              <a:tr h="0">
                <a:tc>
                  <a:txBody>
                    <a:bodyPr/>
                    <a:lstStyle/>
                    <a:p>
                      <a:r>
                        <a:rPr lang="en-GB" dirty="0">
                          <a:solidFill>
                            <a:schemeClr val="bg1"/>
                          </a:solidFill>
                          <a:effectLst/>
                        </a:rPr>
                        <a:t>Austria</a:t>
                      </a:r>
                    </a:p>
                  </a:txBody>
                  <a:tcPr marL="41275" marR="41275" marT="19050" marB="19050" anchor="ctr">
                    <a:lnL>
                      <a:noFill/>
                    </a:lnL>
                    <a:lnR>
                      <a:noFill/>
                    </a:lnR>
                    <a:lnT w="12700" cap="flat" cmpd="sng" algn="ctr">
                      <a:solidFill>
                        <a:srgbClr val="0063AF"/>
                      </a:solidFill>
                      <a:prstDash val="solid"/>
                      <a:round/>
                      <a:headEnd type="none" w="med" len="med"/>
                      <a:tailEnd type="none" w="med" len="med"/>
                    </a:lnT>
                    <a:lnB w="12700" cap="flat" cmpd="sng" algn="ctr">
                      <a:solidFill>
                        <a:srgbClr val="0063AF"/>
                      </a:solidFill>
                      <a:prstDash val="solid"/>
                      <a:round/>
                      <a:headEnd type="none" w="med" len="med"/>
                      <a:tailEnd type="none" w="med" len="med"/>
                    </a:lnB>
                    <a:noFill/>
                  </a:tcPr>
                </a:tc>
                <a:tc>
                  <a:txBody>
                    <a:bodyPr/>
                    <a:lstStyle/>
                    <a:p>
                      <a:r>
                        <a:rPr lang="en-GB">
                          <a:solidFill>
                            <a:schemeClr val="bg1"/>
                          </a:solidFill>
                          <a:effectLst/>
                        </a:rPr>
                        <a:t>42</a:t>
                      </a:r>
                    </a:p>
                  </a:txBody>
                  <a:tcPr marL="41275" marR="41275" marT="19050" marB="19050" anchor="ctr">
                    <a:lnL>
                      <a:noFill/>
                    </a:lnL>
                    <a:lnR>
                      <a:noFill/>
                    </a:lnR>
                    <a:lnT w="12700" cap="flat" cmpd="sng" algn="ctr">
                      <a:solidFill>
                        <a:srgbClr val="0063AF"/>
                      </a:solidFill>
                      <a:prstDash val="solid"/>
                      <a:round/>
                      <a:headEnd type="none" w="med" len="med"/>
                      <a:tailEnd type="none" w="med" len="med"/>
                    </a:lnT>
                    <a:lnB w="12700" cap="flat" cmpd="sng" algn="ctr">
                      <a:solidFill>
                        <a:srgbClr val="0063AF"/>
                      </a:solidFill>
                      <a:prstDash val="solid"/>
                      <a:round/>
                      <a:headEnd type="none" w="med" len="med"/>
                      <a:tailEnd type="none" w="med" len="med"/>
                    </a:lnB>
                    <a:noFill/>
                  </a:tcPr>
                </a:tc>
                <a:tc>
                  <a:txBody>
                    <a:bodyPr/>
                    <a:lstStyle/>
                    <a:p>
                      <a:r>
                        <a:rPr lang="en-GB">
                          <a:solidFill>
                            <a:schemeClr val="bg1"/>
                          </a:solidFill>
                          <a:effectLst/>
                        </a:rPr>
                        <a:t>13</a:t>
                      </a:r>
                    </a:p>
                  </a:txBody>
                  <a:tcPr marL="41275" marR="41275" marT="19050" marB="19050" anchor="ctr">
                    <a:lnL>
                      <a:noFill/>
                    </a:lnL>
                    <a:lnR>
                      <a:noFill/>
                    </a:lnR>
                    <a:lnT w="12700" cap="flat" cmpd="sng" algn="ctr">
                      <a:solidFill>
                        <a:srgbClr val="0063AF"/>
                      </a:solidFill>
                      <a:prstDash val="solid"/>
                      <a:round/>
                      <a:headEnd type="none" w="med" len="med"/>
                      <a:tailEnd type="none" w="med" len="med"/>
                    </a:lnT>
                    <a:lnB w="12700" cap="flat" cmpd="sng" algn="ctr">
                      <a:solidFill>
                        <a:srgbClr val="0063AF"/>
                      </a:solidFill>
                      <a:prstDash val="solid"/>
                      <a:round/>
                      <a:headEnd type="none" w="med" len="med"/>
                      <a:tailEnd type="none" w="med" len="med"/>
                    </a:lnB>
                    <a:noFill/>
                  </a:tcPr>
                </a:tc>
                <a:tc>
                  <a:txBody>
                    <a:bodyPr/>
                    <a:lstStyle/>
                    <a:p>
                      <a:r>
                        <a:rPr lang="en-GB" dirty="0">
                          <a:solidFill>
                            <a:schemeClr val="bg1"/>
                          </a:solidFill>
                          <a:effectLst/>
                        </a:rPr>
                        <a:t>69</a:t>
                      </a:r>
                    </a:p>
                  </a:txBody>
                  <a:tcPr marL="41275" marR="41275" marT="19050" marB="19050" anchor="ctr">
                    <a:lnL>
                      <a:noFill/>
                    </a:lnL>
                    <a:lnR>
                      <a:noFill/>
                    </a:lnR>
                    <a:lnT w="12700" cap="flat" cmpd="sng" algn="ctr">
                      <a:solidFill>
                        <a:srgbClr val="0063AF"/>
                      </a:solidFill>
                      <a:prstDash val="solid"/>
                      <a:round/>
                      <a:headEnd type="none" w="med" len="med"/>
                      <a:tailEnd type="none" w="med" len="med"/>
                    </a:lnT>
                    <a:lnB w="12700" cap="flat" cmpd="sng" algn="ctr">
                      <a:solidFill>
                        <a:srgbClr val="0063AF"/>
                      </a:solidFill>
                      <a:prstDash val="solid"/>
                      <a:round/>
                      <a:headEnd type="none" w="med" len="med"/>
                      <a:tailEnd type="none" w="med" len="med"/>
                    </a:lnB>
                    <a:noFill/>
                  </a:tcPr>
                </a:tc>
                <a:extLst>
                  <a:ext uri="{0D108BD9-81ED-4DB2-BD59-A6C34878D82A}">
                    <a16:rowId xmlns:a16="http://schemas.microsoft.com/office/drawing/2014/main" val="1158154168"/>
                  </a:ext>
                </a:extLst>
              </a:tr>
              <a:tr h="0">
                <a:tc>
                  <a:txBody>
                    <a:bodyPr/>
                    <a:lstStyle/>
                    <a:p>
                      <a:r>
                        <a:rPr lang="en-GB">
                          <a:solidFill>
                            <a:schemeClr val="bg1"/>
                          </a:solidFill>
                          <a:effectLst/>
                        </a:rPr>
                        <a:t>Belgium</a:t>
                      </a:r>
                    </a:p>
                  </a:txBody>
                  <a:tcPr marL="41275" marR="41275" marT="19050" marB="19050" anchor="ctr">
                    <a:lnL>
                      <a:noFill/>
                    </a:lnL>
                    <a:lnR>
                      <a:noFill/>
                    </a:lnR>
                    <a:lnT w="12700" cap="flat" cmpd="sng" algn="ctr">
                      <a:solidFill>
                        <a:srgbClr val="0063AF"/>
                      </a:solidFill>
                      <a:prstDash val="solid"/>
                      <a:round/>
                      <a:headEnd type="none" w="med" len="med"/>
                      <a:tailEnd type="none" w="med" len="med"/>
                    </a:lnT>
                    <a:lnB>
                      <a:noFill/>
                    </a:lnB>
                    <a:noFill/>
                  </a:tcPr>
                </a:tc>
                <a:tc>
                  <a:txBody>
                    <a:bodyPr/>
                    <a:lstStyle/>
                    <a:p>
                      <a:r>
                        <a:rPr lang="en-GB">
                          <a:solidFill>
                            <a:schemeClr val="bg1"/>
                          </a:solidFill>
                          <a:effectLst/>
                        </a:rPr>
                        <a:t>75</a:t>
                      </a:r>
                    </a:p>
                  </a:txBody>
                  <a:tcPr marL="41275" marR="41275" marT="19050" marB="19050" anchor="ctr">
                    <a:lnL>
                      <a:noFill/>
                    </a:lnL>
                    <a:lnR>
                      <a:noFill/>
                    </a:lnR>
                    <a:lnT w="12700" cap="flat" cmpd="sng" algn="ctr">
                      <a:solidFill>
                        <a:srgbClr val="0063AF"/>
                      </a:solidFill>
                      <a:prstDash val="solid"/>
                      <a:round/>
                      <a:headEnd type="none" w="med" len="med"/>
                      <a:tailEnd type="none" w="med" len="med"/>
                    </a:lnT>
                    <a:lnB>
                      <a:noFill/>
                    </a:lnB>
                    <a:noFill/>
                  </a:tcPr>
                </a:tc>
                <a:tc>
                  <a:txBody>
                    <a:bodyPr/>
                    <a:lstStyle/>
                    <a:p>
                      <a:r>
                        <a:rPr lang="en-GB">
                          <a:solidFill>
                            <a:schemeClr val="bg1"/>
                          </a:solidFill>
                          <a:effectLst/>
                        </a:rPr>
                        <a:t>12</a:t>
                      </a:r>
                    </a:p>
                  </a:txBody>
                  <a:tcPr marL="41275" marR="41275" marT="19050" marB="19050" anchor="ctr">
                    <a:lnL>
                      <a:noFill/>
                    </a:lnL>
                    <a:lnR>
                      <a:noFill/>
                    </a:lnR>
                    <a:lnT w="12700" cap="flat" cmpd="sng" algn="ctr">
                      <a:solidFill>
                        <a:srgbClr val="0063AF"/>
                      </a:solidFill>
                      <a:prstDash val="solid"/>
                      <a:round/>
                      <a:headEnd type="none" w="med" len="med"/>
                      <a:tailEnd type="none" w="med" len="med"/>
                    </a:lnT>
                    <a:lnB>
                      <a:noFill/>
                    </a:lnB>
                    <a:noFill/>
                  </a:tcPr>
                </a:tc>
                <a:tc>
                  <a:txBody>
                    <a:bodyPr/>
                    <a:lstStyle/>
                    <a:p>
                      <a:r>
                        <a:rPr lang="en-GB" dirty="0">
                          <a:solidFill>
                            <a:schemeClr val="bg1"/>
                          </a:solidFill>
                          <a:effectLst/>
                        </a:rPr>
                        <a:t>77</a:t>
                      </a:r>
                    </a:p>
                  </a:txBody>
                  <a:tcPr marL="41275" marR="41275" marT="19050" marB="19050" anchor="ctr">
                    <a:lnL>
                      <a:noFill/>
                    </a:lnL>
                    <a:lnR>
                      <a:noFill/>
                    </a:lnR>
                    <a:lnT w="12700" cap="flat" cmpd="sng" algn="ctr">
                      <a:solidFill>
                        <a:srgbClr val="0063AF"/>
                      </a:solidFill>
                      <a:prstDash val="solid"/>
                      <a:round/>
                      <a:headEnd type="none" w="med" len="med"/>
                      <a:tailEnd type="none" w="med" len="med"/>
                    </a:lnT>
                    <a:lnB>
                      <a:noFill/>
                    </a:lnB>
                    <a:noFill/>
                  </a:tcPr>
                </a:tc>
                <a:extLst>
                  <a:ext uri="{0D108BD9-81ED-4DB2-BD59-A6C34878D82A}">
                    <a16:rowId xmlns:a16="http://schemas.microsoft.com/office/drawing/2014/main" val="3627217587"/>
                  </a:ext>
                </a:extLst>
              </a:tr>
            </a:tbl>
          </a:graphicData>
        </a:graphic>
      </p:graphicFrame>
      <p:graphicFrame>
        <p:nvGraphicFramePr>
          <p:cNvPr id="12" name="Table 11">
            <a:extLst>
              <a:ext uri="{FF2B5EF4-FFF2-40B4-BE49-F238E27FC236}">
                <a16:creationId xmlns:a16="http://schemas.microsoft.com/office/drawing/2014/main" id="{3DAE013E-477A-4423-AB63-360D4593ED41}"/>
              </a:ext>
            </a:extLst>
          </p:cNvPr>
          <p:cNvGraphicFramePr>
            <a:graphicFrameLocks noGrp="1"/>
          </p:cNvGraphicFramePr>
          <p:nvPr/>
        </p:nvGraphicFramePr>
        <p:xfrm>
          <a:off x="684887" y="4286081"/>
          <a:ext cx="10515600" cy="2186940"/>
        </p:xfrm>
        <a:graphic>
          <a:graphicData uri="http://schemas.openxmlformats.org/drawingml/2006/table">
            <a:tbl>
              <a:tblPr/>
              <a:tblGrid>
                <a:gridCol w="3505200">
                  <a:extLst>
                    <a:ext uri="{9D8B030D-6E8A-4147-A177-3AD203B41FA5}">
                      <a16:colId xmlns:a16="http://schemas.microsoft.com/office/drawing/2014/main" val="2718611396"/>
                    </a:ext>
                  </a:extLst>
                </a:gridCol>
                <a:gridCol w="3505200">
                  <a:extLst>
                    <a:ext uri="{9D8B030D-6E8A-4147-A177-3AD203B41FA5}">
                      <a16:colId xmlns:a16="http://schemas.microsoft.com/office/drawing/2014/main" val="1642004884"/>
                    </a:ext>
                  </a:extLst>
                </a:gridCol>
                <a:gridCol w="3505200">
                  <a:extLst>
                    <a:ext uri="{9D8B030D-6E8A-4147-A177-3AD203B41FA5}">
                      <a16:colId xmlns:a16="http://schemas.microsoft.com/office/drawing/2014/main" val="847077321"/>
                    </a:ext>
                  </a:extLst>
                </a:gridCol>
              </a:tblGrid>
              <a:tr h="0">
                <a:tc>
                  <a:txBody>
                    <a:bodyPr/>
                    <a:lstStyle/>
                    <a:p>
                      <a:r>
                        <a:rPr lang="en-GB" b="1" dirty="0">
                          <a:solidFill>
                            <a:srgbClr val="36B7B4"/>
                          </a:solidFill>
                          <a:effectLst/>
                        </a:rPr>
                        <a:t>Country</a:t>
                      </a:r>
                    </a:p>
                  </a:txBody>
                  <a:tcPr marL="41275" marR="41275" marT="19050" marB="19050" anchor="ctr">
                    <a:lnL>
                      <a:noFill/>
                    </a:lnL>
                    <a:lnR>
                      <a:noFill/>
                    </a:lnR>
                    <a:lnT>
                      <a:noFill/>
                    </a:lnT>
                    <a:lnB w="12700" cap="flat" cmpd="sng" algn="ctr">
                      <a:solidFill>
                        <a:srgbClr val="0063AF"/>
                      </a:solidFill>
                      <a:prstDash val="solid"/>
                      <a:round/>
                      <a:headEnd type="none" w="med" len="med"/>
                      <a:tailEnd type="none" w="med" len="med"/>
                    </a:lnB>
                    <a:noFill/>
                  </a:tcPr>
                </a:tc>
                <a:tc>
                  <a:txBody>
                    <a:bodyPr/>
                    <a:lstStyle/>
                    <a:p>
                      <a:r>
                        <a:rPr lang="en-GB" b="1" dirty="0">
                          <a:solidFill>
                            <a:srgbClr val="36B7B4"/>
                          </a:solidFill>
                          <a:effectLst/>
                        </a:rPr>
                        <a:t>Year</a:t>
                      </a:r>
                    </a:p>
                  </a:txBody>
                  <a:tcPr marL="41275" marR="41275" marT="19050" marB="19050" anchor="ctr">
                    <a:lnL>
                      <a:noFill/>
                    </a:lnL>
                    <a:lnR>
                      <a:noFill/>
                    </a:lnR>
                    <a:lnT>
                      <a:noFill/>
                    </a:lnT>
                    <a:lnB w="12700" cap="flat" cmpd="sng" algn="ctr">
                      <a:solidFill>
                        <a:srgbClr val="0063AF"/>
                      </a:solidFill>
                      <a:prstDash val="solid"/>
                      <a:round/>
                      <a:headEnd type="none" w="med" len="med"/>
                      <a:tailEnd type="none" w="med" len="med"/>
                    </a:lnB>
                    <a:noFill/>
                  </a:tcPr>
                </a:tc>
                <a:tc>
                  <a:txBody>
                    <a:bodyPr/>
                    <a:lstStyle/>
                    <a:p>
                      <a:r>
                        <a:rPr lang="en-GB" b="1" dirty="0">
                          <a:solidFill>
                            <a:srgbClr val="36B7B4"/>
                          </a:solidFill>
                          <a:effectLst/>
                        </a:rPr>
                        <a:t>Value</a:t>
                      </a:r>
                    </a:p>
                  </a:txBody>
                  <a:tcPr marL="41275" marR="41275" marT="19050" marB="19050" anchor="ctr">
                    <a:lnL>
                      <a:noFill/>
                    </a:lnL>
                    <a:lnR>
                      <a:noFill/>
                    </a:lnR>
                    <a:lnT>
                      <a:noFill/>
                    </a:lnT>
                    <a:lnB w="12700" cap="flat" cmpd="sng" algn="ctr">
                      <a:solidFill>
                        <a:srgbClr val="0063AF"/>
                      </a:solidFill>
                      <a:prstDash val="solid"/>
                      <a:round/>
                      <a:headEnd type="none" w="med" len="med"/>
                      <a:tailEnd type="none" w="med" len="med"/>
                    </a:lnB>
                    <a:noFill/>
                  </a:tcPr>
                </a:tc>
                <a:extLst>
                  <a:ext uri="{0D108BD9-81ED-4DB2-BD59-A6C34878D82A}">
                    <a16:rowId xmlns:a16="http://schemas.microsoft.com/office/drawing/2014/main" val="2581466263"/>
                  </a:ext>
                </a:extLst>
              </a:tr>
              <a:tr h="0">
                <a:tc>
                  <a:txBody>
                    <a:bodyPr/>
                    <a:lstStyle/>
                    <a:p>
                      <a:r>
                        <a:rPr lang="en-GB" dirty="0">
                          <a:solidFill>
                            <a:schemeClr val="bg1"/>
                          </a:solidFill>
                          <a:effectLst/>
                        </a:rPr>
                        <a:t>Austria</a:t>
                      </a:r>
                    </a:p>
                  </a:txBody>
                  <a:tcPr marL="41275" marR="41275" marT="19050" marB="19050" anchor="ctr">
                    <a:lnL>
                      <a:noFill/>
                    </a:lnL>
                    <a:lnR>
                      <a:noFill/>
                    </a:lnR>
                    <a:lnT w="12700" cap="flat" cmpd="sng" algn="ctr">
                      <a:solidFill>
                        <a:srgbClr val="0063AF"/>
                      </a:solidFill>
                      <a:prstDash val="solid"/>
                      <a:round/>
                      <a:headEnd type="none" w="med" len="med"/>
                      <a:tailEnd type="none" w="med" len="med"/>
                    </a:lnT>
                    <a:lnB w="12700" cap="flat" cmpd="sng" algn="ctr">
                      <a:solidFill>
                        <a:srgbClr val="0063AF"/>
                      </a:solidFill>
                      <a:prstDash val="solid"/>
                      <a:round/>
                      <a:headEnd type="none" w="med" len="med"/>
                      <a:tailEnd type="none" w="med" len="med"/>
                    </a:lnB>
                    <a:noFill/>
                  </a:tcPr>
                </a:tc>
                <a:tc>
                  <a:txBody>
                    <a:bodyPr/>
                    <a:lstStyle/>
                    <a:p>
                      <a:r>
                        <a:rPr lang="en-GB">
                          <a:solidFill>
                            <a:schemeClr val="bg1"/>
                          </a:solidFill>
                          <a:effectLst/>
                        </a:rPr>
                        <a:t>2019</a:t>
                      </a:r>
                    </a:p>
                  </a:txBody>
                  <a:tcPr marL="41275" marR="41275" marT="19050" marB="19050" anchor="ctr">
                    <a:lnL>
                      <a:noFill/>
                    </a:lnL>
                    <a:lnR>
                      <a:noFill/>
                    </a:lnR>
                    <a:lnT w="12700" cap="flat" cmpd="sng" algn="ctr">
                      <a:solidFill>
                        <a:srgbClr val="0063AF"/>
                      </a:solidFill>
                      <a:prstDash val="solid"/>
                      <a:round/>
                      <a:headEnd type="none" w="med" len="med"/>
                      <a:tailEnd type="none" w="med" len="med"/>
                    </a:lnT>
                    <a:lnB w="12700" cap="flat" cmpd="sng" algn="ctr">
                      <a:solidFill>
                        <a:srgbClr val="0063AF"/>
                      </a:solidFill>
                      <a:prstDash val="solid"/>
                      <a:round/>
                      <a:headEnd type="none" w="med" len="med"/>
                      <a:tailEnd type="none" w="med" len="med"/>
                    </a:lnB>
                    <a:noFill/>
                  </a:tcPr>
                </a:tc>
                <a:tc>
                  <a:txBody>
                    <a:bodyPr/>
                    <a:lstStyle/>
                    <a:p>
                      <a:r>
                        <a:rPr lang="en-GB" dirty="0">
                          <a:solidFill>
                            <a:schemeClr val="bg1"/>
                          </a:solidFill>
                          <a:effectLst/>
                        </a:rPr>
                        <a:t>42</a:t>
                      </a:r>
                    </a:p>
                  </a:txBody>
                  <a:tcPr marL="41275" marR="41275" marT="19050" marB="19050" anchor="ctr">
                    <a:lnL>
                      <a:noFill/>
                    </a:lnL>
                    <a:lnR>
                      <a:noFill/>
                    </a:lnR>
                    <a:lnT w="12700" cap="flat" cmpd="sng" algn="ctr">
                      <a:solidFill>
                        <a:srgbClr val="0063AF"/>
                      </a:solidFill>
                      <a:prstDash val="solid"/>
                      <a:round/>
                      <a:headEnd type="none" w="med" len="med"/>
                      <a:tailEnd type="none" w="med" len="med"/>
                    </a:lnT>
                    <a:lnB w="12700" cap="flat" cmpd="sng" algn="ctr">
                      <a:solidFill>
                        <a:srgbClr val="0063AF"/>
                      </a:solidFill>
                      <a:prstDash val="solid"/>
                      <a:round/>
                      <a:headEnd type="none" w="med" len="med"/>
                      <a:tailEnd type="none" w="med" len="med"/>
                    </a:lnB>
                    <a:noFill/>
                  </a:tcPr>
                </a:tc>
                <a:extLst>
                  <a:ext uri="{0D108BD9-81ED-4DB2-BD59-A6C34878D82A}">
                    <a16:rowId xmlns:a16="http://schemas.microsoft.com/office/drawing/2014/main" val="1857392787"/>
                  </a:ext>
                </a:extLst>
              </a:tr>
              <a:tr h="0">
                <a:tc>
                  <a:txBody>
                    <a:bodyPr/>
                    <a:lstStyle/>
                    <a:p>
                      <a:r>
                        <a:rPr lang="en-GB" dirty="0">
                          <a:solidFill>
                            <a:schemeClr val="bg1"/>
                          </a:solidFill>
                          <a:effectLst/>
                        </a:rPr>
                        <a:t>Austria</a:t>
                      </a:r>
                    </a:p>
                  </a:txBody>
                  <a:tcPr marL="41275" marR="41275" marT="19050" marB="19050" anchor="ctr">
                    <a:lnL>
                      <a:noFill/>
                    </a:lnL>
                    <a:lnR>
                      <a:noFill/>
                    </a:lnR>
                    <a:lnT w="12700" cap="flat" cmpd="sng" algn="ctr">
                      <a:solidFill>
                        <a:srgbClr val="0063AF"/>
                      </a:solidFill>
                      <a:prstDash val="solid"/>
                      <a:round/>
                      <a:headEnd type="none" w="med" len="med"/>
                      <a:tailEnd type="none" w="med" len="med"/>
                    </a:lnT>
                    <a:lnB w="12700" cap="flat" cmpd="sng" algn="ctr">
                      <a:solidFill>
                        <a:srgbClr val="0063AF"/>
                      </a:solidFill>
                      <a:prstDash val="solid"/>
                      <a:round/>
                      <a:headEnd type="none" w="med" len="med"/>
                      <a:tailEnd type="none" w="med" len="med"/>
                    </a:lnB>
                    <a:noFill/>
                  </a:tcPr>
                </a:tc>
                <a:tc>
                  <a:txBody>
                    <a:bodyPr/>
                    <a:lstStyle/>
                    <a:p>
                      <a:r>
                        <a:rPr lang="en-GB">
                          <a:solidFill>
                            <a:schemeClr val="bg1"/>
                          </a:solidFill>
                          <a:effectLst/>
                        </a:rPr>
                        <a:t>2020</a:t>
                      </a:r>
                    </a:p>
                  </a:txBody>
                  <a:tcPr marL="41275" marR="41275" marT="19050" marB="19050" anchor="ctr">
                    <a:lnL>
                      <a:noFill/>
                    </a:lnL>
                    <a:lnR>
                      <a:noFill/>
                    </a:lnR>
                    <a:lnT w="12700" cap="flat" cmpd="sng" algn="ctr">
                      <a:solidFill>
                        <a:srgbClr val="0063AF"/>
                      </a:solidFill>
                      <a:prstDash val="solid"/>
                      <a:round/>
                      <a:headEnd type="none" w="med" len="med"/>
                      <a:tailEnd type="none" w="med" len="med"/>
                    </a:lnT>
                    <a:lnB w="12700" cap="flat" cmpd="sng" algn="ctr">
                      <a:solidFill>
                        <a:srgbClr val="0063AF"/>
                      </a:solidFill>
                      <a:prstDash val="solid"/>
                      <a:round/>
                      <a:headEnd type="none" w="med" len="med"/>
                      <a:tailEnd type="none" w="med" len="med"/>
                    </a:lnB>
                    <a:noFill/>
                  </a:tcPr>
                </a:tc>
                <a:tc>
                  <a:txBody>
                    <a:bodyPr/>
                    <a:lstStyle/>
                    <a:p>
                      <a:r>
                        <a:rPr lang="en-GB" dirty="0">
                          <a:solidFill>
                            <a:schemeClr val="bg1"/>
                          </a:solidFill>
                          <a:effectLst/>
                        </a:rPr>
                        <a:t>13</a:t>
                      </a:r>
                    </a:p>
                  </a:txBody>
                  <a:tcPr marL="41275" marR="41275" marT="19050" marB="19050" anchor="ctr">
                    <a:lnL>
                      <a:noFill/>
                    </a:lnL>
                    <a:lnR>
                      <a:noFill/>
                    </a:lnR>
                    <a:lnT w="12700" cap="flat" cmpd="sng" algn="ctr">
                      <a:solidFill>
                        <a:srgbClr val="0063AF"/>
                      </a:solidFill>
                      <a:prstDash val="solid"/>
                      <a:round/>
                      <a:headEnd type="none" w="med" len="med"/>
                      <a:tailEnd type="none" w="med" len="med"/>
                    </a:lnT>
                    <a:lnB w="12700" cap="flat" cmpd="sng" algn="ctr">
                      <a:solidFill>
                        <a:srgbClr val="0063AF"/>
                      </a:solidFill>
                      <a:prstDash val="solid"/>
                      <a:round/>
                      <a:headEnd type="none" w="med" len="med"/>
                      <a:tailEnd type="none" w="med" len="med"/>
                    </a:lnB>
                    <a:noFill/>
                  </a:tcPr>
                </a:tc>
                <a:extLst>
                  <a:ext uri="{0D108BD9-81ED-4DB2-BD59-A6C34878D82A}">
                    <a16:rowId xmlns:a16="http://schemas.microsoft.com/office/drawing/2014/main" val="2538433885"/>
                  </a:ext>
                </a:extLst>
              </a:tr>
              <a:tr h="0">
                <a:tc>
                  <a:txBody>
                    <a:bodyPr/>
                    <a:lstStyle/>
                    <a:p>
                      <a:r>
                        <a:rPr lang="en-GB" dirty="0">
                          <a:solidFill>
                            <a:schemeClr val="bg1"/>
                          </a:solidFill>
                          <a:effectLst/>
                        </a:rPr>
                        <a:t>Austria</a:t>
                      </a:r>
                    </a:p>
                  </a:txBody>
                  <a:tcPr marL="41275" marR="41275" marT="19050" marB="19050" anchor="ctr">
                    <a:lnL>
                      <a:noFill/>
                    </a:lnL>
                    <a:lnR>
                      <a:noFill/>
                    </a:lnR>
                    <a:lnT w="12700" cap="flat" cmpd="sng" algn="ctr">
                      <a:solidFill>
                        <a:srgbClr val="0063AF"/>
                      </a:solidFill>
                      <a:prstDash val="solid"/>
                      <a:round/>
                      <a:headEnd type="none" w="med" len="med"/>
                      <a:tailEnd type="none" w="med" len="med"/>
                    </a:lnT>
                    <a:lnB w="12700" cap="flat" cmpd="sng" algn="ctr">
                      <a:solidFill>
                        <a:srgbClr val="0063AF"/>
                      </a:solidFill>
                      <a:prstDash val="solid"/>
                      <a:round/>
                      <a:headEnd type="none" w="med" len="med"/>
                      <a:tailEnd type="none" w="med" len="med"/>
                    </a:lnB>
                    <a:noFill/>
                  </a:tcPr>
                </a:tc>
                <a:tc>
                  <a:txBody>
                    <a:bodyPr/>
                    <a:lstStyle/>
                    <a:p>
                      <a:r>
                        <a:rPr lang="en-GB" dirty="0">
                          <a:solidFill>
                            <a:schemeClr val="bg1"/>
                          </a:solidFill>
                          <a:effectLst/>
                        </a:rPr>
                        <a:t>2021</a:t>
                      </a:r>
                    </a:p>
                  </a:txBody>
                  <a:tcPr marL="41275" marR="41275" marT="19050" marB="19050" anchor="ctr">
                    <a:lnL>
                      <a:noFill/>
                    </a:lnL>
                    <a:lnR>
                      <a:noFill/>
                    </a:lnR>
                    <a:lnT w="12700" cap="flat" cmpd="sng" algn="ctr">
                      <a:solidFill>
                        <a:srgbClr val="0063AF"/>
                      </a:solidFill>
                      <a:prstDash val="solid"/>
                      <a:round/>
                      <a:headEnd type="none" w="med" len="med"/>
                      <a:tailEnd type="none" w="med" len="med"/>
                    </a:lnT>
                    <a:lnB w="12700" cap="flat" cmpd="sng" algn="ctr">
                      <a:solidFill>
                        <a:srgbClr val="0063AF"/>
                      </a:solidFill>
                      <a:prstDash val="solid"/>
                      <a:round/>
                      <a:headEnd type="none" w="med" len="med"/>
                      <a:tailEnd type="none" w="med" len="med"/>
                    </a:lnB>
                    <a:noFill/>
                  </a:tcPr>
                </a:tc>
                <a:tc>
                  <a:txBody>
                    <a:bodyPr/>
                    <a:lstStyle/>
                    <a:p>
                      <a:r>
                        <a:rPr lang="en-GB">
                          <a:solidFill>
                            <a:schemeClr val="bg1"/>
                          </a:solidFill>
                          <a:effectLst/>
                        </a:rPr>
                        <a:t>69</a:t>
                      </a:r>
                    </a:p>
                  </a:txBody>
                  <a:tcPr marL="41275" marR="41275" marT="19050" marB="19050" anchor="ctr">
                    <a:lnL>
                      <a:noFill/>
                    </a:lnL>
                    <a:lnR>
                      <a:noFill/>
                    </a:lnR>
                    <a:lnT w="12700" cap="flat" cmpd="sng" algn="ctr">
                      <a:solidFill>
                        <a:srgbClr val="0063AF"/>
                      </a:solidFill>
                      <a:prstDash val="solid"/>
                      <a:round/>
                      <a:headEnd type="none" w="med" len="med"/>
                      <a:tailEnd type="none" w="med" len="med"/>
                    </a:lnT>
                    <a:lnB w="12700" cap="flat" cmpd="sng" algn="ctr">
                      <a:solidFill>
                        <a:srgbClr val="0063AF"/>
                      </a:solidFill>
                      <a:prstDash val="solid"/>
                      <a:round/>
                      <a:headEnd type="none" w="med" len="med"/>
                      <a:tailEnd type="none" w="med" len="med"/>
                    </a:lnB>
                    <a:noFill/>
                  </a:tcPr>
                </a:tc>
                <a:extLst>
                  <a:ext uri="{0D108BD9-81ED-4DB2-BD59-A6C34878D82A}">
                    <a16:rowId xmlns:a16="http://schemas.microsoft.com/office/drawing/2014/main" val="1030566617"/>
                  </a:ext>
                </a:extLst>
              </a:tr>
              <a:tr h="0">
                <a:tc>
                  <a:txBody>
                    <a:bodyPr/>
                    <a:lstStyle/>
                    <a:p>
                      <a:r>
                        <a:rPr lang="en-GB" dirty="0">
                          <a:solidFill>
                            <a:schemeClr val="bg1"/>
                          </a:solidFill>
                          <a:effectLst/>
                        </a:rPr>
                        <a:t>Belgium</a:t>
                      </a:r>
                    </a:p>
                  </a:txBody>
                  <a:tcPr marL="41275" marR="41275" marT="19050" marB="19050" anchor="ctr">
                    <a:lnL>
                      <a:noFill/>
                    </a:lnL>
                    <a:lnR>
                      <a:noFill/>
                    </a:lnR>
                    <a:lnT w="12700" cap="flat" cmpd="sng" algn="ctr">
                      <a:solidFill>
                        <a:srgbClr val="0063AF"/>
                      </a:solidFill>
                      <a:prstDash val="solid"/>
                      <a:round/>
                      <a:headEnd type="none" w="med" len="med"/>
                      <a:tailEnd type="none" w="med" len="med"/>
                    </a:lnT>
                    <a:lnB w="12700" cap="flat" cmpd="sng" algn="ctr">
                      <a:solidFill>
                        <a:srgbClr val="0063AF"/>
                      </a:solidFill>
                      <a:prstDash val="solid"/>
                      <a:round/>
                      <a:headEnd type="none" w="med" len="med"/>
                      <a:tailEnd type="none" w="med" len="med"/>
                    </a:lnB>
                    <a:noFill/>
                  </a:tcPr>
                </a:tc>
                <a:tc>
                  <a:txBody>
                    <a:bodyPr/>
                    <a:lstStyle/>
                    <a:p>
                      <a:r>
                        <a:rPr lang="en-GB">
                          <a:solidFill>
                            <a:schemeClr val="bg1"/>
                          </a:solidFill>
                          <a:effectLst/>
                        </a:rPr>
                        <a:t>2019</a:t>
                      </a:r>
                    </a:p>
                  </a:txBody>
                  <a:tcPr marL="41275" marR="41275" marT="19050" marB="19050" anchor="ctr">
                    <a:lnL>
                      <a:noFill/>
                    </a:lnL>
                    <a:lnR>
                      <a:noFill/>
                    </a:lnR>
                    <a:lnT w="12700" cap="flat" cmpd="sng" algn="ctr">
                      <a:solidFill>
                        <a:srgbClr val="0063AF"/>
                      </a:solidFill>
                      <a:prstDash val="solid"/>
                      <a:round/>
                      <a:headEnd type="none" w="med" len="med"/>
                      <a:tailEnd type="none" w="med" len="med"/>
                    </a:lnT>
                    <a:lnB w="12700" cap="flat" cmpd="sng" algn="ctr">
                      <a:solidFill>
                        <a:srgbClr val="0063AF"/>
                      </a:solidFill>
                      <a:prstDash val="solid"/>
                      <a:round/>
                      <a:headEnd type="none" w="med" len="med"/>
                      <a:tailEnd type="none" w="med" len="med"/>
                    </a:lnB>
                    <a:noFill/>
                  </a:tcPr>
                </a:tc>
                <a:tc>
                  <a:txBody>
                    <a:bodyPr/>
                    <a:lstStyle/>
                    <a:p>
                      <a:r>
                        <a:rPr lang="en-GB" dirty="0">
                          <a:solidFill>
                            <a:schemeClr val="bg1"/>
                          </a:solidFill>
                          <a:effectLst/>
                        </a:rPr>
                        <a:t>75</a:t>
                      </a:r>
                    </a:p>
                  </a:txBody>
                  <a:tcPr marL="41275" marR="41275" marT="19050" marB="19050" anchor="ctr">
                    <a:lnL>
                      <a:noFill/>
                    </a:lnL>
                    <a:lnR>
                      <a:noFill/>
                    </a:lnR>
                    <a:lnT w="12700" cap="flat" cmpd="sng" algn="ctr">
                      <a:solidFill>
                        <a:srgbClr val="0063AF"/>
                      </a:solidFill>
                      <a:prstDash val="solid"/>
                      <a:round/>
                      <a:headEnd type="none" w="med" len="med"/>
                      <a:tailEnd type="none" w="med" len="med"/>
                    </a:lnT>
                    <a:lnB w="12700" cap="flat" cmpd="sng" algn="ctr">
                      <a:solidFill>
                        <a:srgbClr val="0063AF"/>
                      </a:solidFill>
                      <a:prstDash val="solid"/>
                      <a:round/>
                      <a:headEnd type="none" w="med" len="med"/>
                      <a:tailEnd type="none" w="med" len="med"/>
                    </a:lnB>
                    <a:noFill/>
                  </a:tcPr>
                </a:tc>
                <a:extLst>
                  <a:ext uri="{0D108BD9-81ED-4DB2-BD59-A6C34878D82A}">
                    <a16:rowId xmlns:a16="http://schemas.microsoft.com/office/drawing/2014/main" val="1596953005"/>
                  </a:ext>
                </a:extLst>
              </a:tr>
              <a:tr h="0">
                <a:tc>
                  <a:txBody>
                    <a:bodyPr/>
                    <a:lstStyle/>
                    <a:p>
                      <a:r>
                        <a:rPr lang="en-GB" dirty="0">
                          <a:solidFill>
                            <a:schemeClr val="bg1"/>
                          </a:solidFill>
                          <a:effectLst/>
                        </a:rPr>
                        <a:t>Belgium</a:t>
                      </a:r>
                    </a:p>
                  </a:txBody>
                  <a:tcPr marL="41275" marR="41275" marT="19050" marB="19050" anchor="ctr">
                    <a:lnL>
                      <a:noFill/>
                    </a:lnL>
                    <a:lnR>
                      <a:noFill/>
                    </a:lnR>
                    <a:lnT w="12700" cap="flat" cmpd="sng" algn="ctr">
                      <a:solidFill>
                        <a:srgbClr val="0063AF"/>
                      </a:solidFill>
                      <a:prstDash val="solid"/>
                      <a:round/>
                      <a:headEnd type="none" w="med" len="med"/>
                      <a:tailEnd type="none" w="med" len="med"/>
                    </a:lnT>
                    <a:lnB w="12700" cap="flat" cmpd="sng" algn="ctr">
                      <a:solidFill>
                        <a:srgbClr val="0063AF"/>
                      </a:solidFill>
                      <a:prstDash val="solid"/>
                      <a:round/>
                      <a:headEnd type="none" w="med" len="med"/>
                      <a:tailEnd type="none" w="med" len="med"/>
                    </a:lnB>
                    <a:noFill/>
                  </a:tcPr>
                </a:tc>
                <a:tc>
                  <a:txBody>
                    <a:bodyPr/>
                    <a:lstStyle/>
                    <a:p>
                      <a:r>
                        <a:rPr lang="en-GB">
                          <a:solidFill>
                            <a:schemeClr val="bg1"/>
                          </a:solidFill>
                          <a:effectLst/>
                        </a:rPr>
                        <a:t>2020</a:t>
                      </a:r>
                    </a:p>
                  </a:txBody>
                  <a:tcPr marL="41275" marR="41275" marT="19050" marB="19050" anchor="ctr">
                    <a:lnL>
                      <a:noFill/>
                    </a:lnL>
                    <a:lnR>
                      <a:noFill/>
                    </a:lnR>
                    <a:lnT w="12700" cap="flat" cmpd="sng" algn="ctr">
                      <a:solidFill>
                        <a:srgbClr val="0063AF"/>
                      </a:solidFill>
                      <a:prstDash val="solid"/>
                      <a:round/>
                      <a:headEnd type="none" w="med" len="med"/>
                      <a:tailEnd type="none" w="med" len="med"/>
                    </a:lnT>
                    <a:lnB w="12700" cap="flat" cmpd="sng" algn="ctr">
                      <a:solidFill>
                        <a:srgbClr val="0063AF"/>
                      </a:solidFill>
                      <a:prstDash val="solid"/>
                      <a:round/>
                      <a:headEnd type="none" w="med" len="med"/>
                      <a:tailEnd type="none" w="med" len="med"/>
                    </a:lnB>
                    <a:noFill/>
                  </a:tcPr>
                </a:tc>
                <a:tc>
                  <a:txBody>
                    <a:bodyPr/>
                    <a:lstStyle/>
                    <a:p>
                      <a:r>
                        <a:rPr lang="en-GB">
                          <a:solidFill>
                            <a:schemeClr val="bg1"/>
                          </a:solidFill>
                          <a:effectLst/>
                        </a:rPr>
                        <a:t>12</a:t>
                      </a:r>
                    </a:p>
                  </a:txBody>
                  <a:tcPr marL="41275" marR="41275" marT="19050" marB="19050" anchor="ctr">
                    <a:lnL>
                      <a:noFill/>
                    </a:lnL>
                    <a:lnR>
                      <a:noFill/>
                    </a:lnR>
                    <a:lnT w="12700" cap="flat" cmpd="sng" algn="ctr">
                      <a:solidFill>
                        <a:srgbClr val="0063AF"/>
                      </a:solidFill>
                      <a:prstDash val="solid"/>
                      <a:round/>
                      <a:headEnd type="none" w="med" len="med"/>
                      <a:tailEnd type="none" w="med" len="med"/>
                    </a:lnT>
                    <a:lnB w="12700" cap="flat" cmpd="sng" algn="ctr">
                      <a:solidFill>
                        <a:srgbClr val="0063AF"/>
                      </a:solidFill>
                      <a:prstDash val="solid"/>
                      <a:round/>
                      <a:headEnd type="none" w="med" len="med"/>
                      <a:tailEnd type="none" w="med" len="med"/>
                    </a:lnB>
                    <a:noFill/>
                  </a:tcPr>
                </a:tc>
                <a:extLst>
                  <a:ext uri="{0D108BD9-81ED-4DB2-BD59-A6C34878D82A}">
                    <a16:rowId xmlns:a16="http://schemas.microsoft.com/office/drawing/2014/main" val="3039163777"/>
                  </a:ext>
                </a:extLst>
              </a:tr>
              <a:tr h="0">
                <a:tc>
                  <a:txBody>
                    <a:bodyPr/>
                    <a:lstStyle/>
                    <a:p>
                      <a:r>
                        <a:rPr lang="en-GB">
                          <a:solidFill>
                            <a:schemeClr val="bg1"/>
                          </a:solidFill>
                          <a:effectLst/>
                        </a:rPr>
                        <a:t>Belgium</a:t>
                      </a:r>
                    </a:p>
                  </a:txBody>
                  <a:tcPr marL="41275" marR="41275" marT="19050" marB="19050" anchor="ctr">
                    <a:lnL>
                      <a:noFill/>
                    </a:lnL>
                    <a:lnR>
                      <a:noFill/>
                    </a:lnR>
                    <a:lnT w="12700" cap="flat" cmpd="sng" algn="ctr">
                      <a:solidFill>
                        <a:srgbClr val="0063AF"/>
                      </a:solidFill>
                      <a:prstDash val="solid"/>
                      <a:round/>
                      <a:headEnd type="none" w="med" len="med"/>
                      <a:tailEnd type="none" w="med" len="med"/>
                    </a:lnT>
                    <a:lnB>
                      <a:noFill/>
                    </a:lnB>
                    <a:noFill/>
                  </a:tcPr>
                </a:tc>
                <a:tc>
                  <a:txBody>
                    <a:bodyPr/>
                    <a:lstStyle/>
                    <a:p>
                      <a:r>
                        <a:rPr lang="en-GB">
                          <a:solidFill>
                            <a:schemeClr val="bg1"/>
                          </a:solidFill>
                          <a:effectLst/>
                        </a:rPr>
                        <a:t>2021</a:t>
                      </a:r>
                    </a:p>
                  </a:txBody>
                  <a:tcPr marL="41275" marR="41275" marT="19050" marB="19050" anchor="ctr">
                    <a:lnL>
                      <a:noFill/>
                    </a:lnL>
                    <a:lnR>
                      <a:noFill/>
                    </a:lnR>
                    <a:lnT w="12700" cap="flat" cmpd="sng" algn="ctr">
                      <a:solidFill>
                        <a:srgbClr val="0063AF"/>
                      </a:solidFill>
                      <a:prstDash val="solid"/>
                      <a:round/>
                      <a:headEnd type="none" w="med" len="med"/>
                      <a:tailEnd type="none" w="med" len="med"/>
                    </a:lnT>
                    <a:lnB>
                      <a:noFill/>
                    </a:lnB>
                    <a:noFill/>
                  </a:tcPr>
                </a:tc>
                <a:tc>
                  <a:txBody>
                    <a:bodyPr/>
                    <a:lstStyle/>
                    <a:p>
                      <a:r>
                        <a:rPr lang="en-GB" dirty="0">
                          <a:solidFill>
                            <a:schemeClr val="bg1"/>
                          </a:solidFill>
                          <a:effectLst/>
                        </a:rPr>
                        <a:t>77</a:t>
                      </a:r>
                    </a:p>
                  </a:txBody>
                  <a:tcPr marL="41275" marR="41275" marT="19050" marB="19050" anchor="ctr">
                    <a:lnL>
                      <a:noFill/>
                    </a:lnL>
                    <a:lnR>
                      <a:noFill/>
                    </a:lnR>
                    <a:lnT w="12700" cap="flat" cmpd="sng" algn="ctr">
                      <a:solidFill>
                        <a:srgbClr val="0063AF"/>
                      </a:solidFill>
                      <a:prstDash val="solid"/>
                      <a:round/>
                      <a:headEnd type="none" w="med" len="med"/>
                      <a:tailEnd type="none" w="med" len="med"/>
                    </a:lnT>
                    <a:lnB>
                      <a:noFill/>
                    </a:lnB>
                    <a:noFill/>
                  </a:tcPr>
                </a:tc>
                <a:extLst>
                  <a:ext uri="{0D108BD9-81ED-4DB2-BD59-A6C34878D82A}">
                    <a16:rowId xmlns:a16="http://schemas.microsoft.com/office/drawing/2014/main" val="1132757651"/>
                  </a:ext>
                </a:extLst>
              </a:tr>
            </a:tbl>
          </a:graphicData>
        </a:graphic>
      </p:graphicFrame>
    </p:spTree>
    <p:extLst>
      <p:ext uri="{BB962C8B-B14F-4D97-AF65-F5344CB8AC3E}">
        <p14:creationId xmlns:p14="http://schemas.microsoft.com/office/powerpoint/2010/main" val="9131680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2CEF9D3-A6A7-4E65-8D5D-624F4673C296}"/>
              </a:ext>
            </a:extLst>
          </p:cNvPr>
          <p:cNvSpPr txBox="1"/>
          <p:nvPr/>
        </p:nvSpPr>
        <p:spPr>
          <a:xfrm>
            <a:off x="628889" y="6210144"/>
            <a:ext cx="705651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Jeffrey </a:t>
            </a:r>
            <a:r>
              <a:rPr kumimoji="0" lang="en-GB" sz="1400" b="0" i="0" u="none" strike="noStrike" kern="1200" cap="none" spc="0" normalizeH="0" baseline="0" noProof="0" dirty="0" err="1">
                <a:ln>
                  <a:noFill/>
                </a:ln>
                <a:solidFill>
                  <a:prstClr val="white"/>
                </a:solidFill>
                <a:effectLst/>
                <a:uLnTx/>
                <a:uFillTx/>
                <a:latin typeface="Calibri" panose="020F0502020204030204"/>
                <a:ea typeface="+mn-ea"/>
                <a:cs typeface="+mn-cs"/>
              </a:rPr>
              <a:t>Heer</a:t>
            </a: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 2018. Adapted from UW CSE442.</a:t>
            </a:r>
          </a:p>
        </p:txBody>
      </p:sp>
      <p:sp>
        <p:nvSpPr>
          <p:cNvPr id="9" name="Slide Number Placeholder 8">
            <a:extLst>
              <a:ext uri="{FF2B5EF4-FFF2-40B4-BE49-F238E27FC236}">
                <a16:creationId xmlns:a16="http://schemas.microsoft.com/office/drawing/2014/main" id="{66CC3AB4-AD3E-45F0-B438-B8BC3EB922E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90FCAE-95D1-470F-BBF3-A7303B6FB2E2}" type="slidenum">
              <a:rPr kumimoji="0" lang="en-GB" sz="1200" b="0" i="0" u="none" strike="noStrike" kern="1200" cap="none" spc="0" normalizeH="0" baseline="0" noProof="0" smtClean="0">
                <a:ln>
                  <a:noFill/>
                </a:ln>
                <a:solidFill>
                  <a:srgbClr val="0063A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GB" sz="1200" b="0" i="0" u="none" strike="noStrike" kern="1200" cap="none" spc="0" normalizeH="0" baseline="0" noProof="0">
              <a:ln>
                <a:noFill/>
              </a:ln>
              <a:solidFill>
                <a:srgbClr val="0063AF"/>
              </a:solidFill>
              <a:effectLst/>
              <a:uLnTx/>
              <a:uFillTx/>
              <a:latin typeface="Calibri" panose="020F0502020204030204"/>
              <a:ea typeface="+mn-ea"/>
              <a:cs typeface="+mn-cs"/>
            </a:endParaRPr>
          </a:p>
        </p:txBody>
      </p:sp>
      <p:pic>
        <p:nvPicPr>
          <p:cNvPr id="8194" name="Picture 2">
            <a:extLst>
              <a:ext uri="{FF2B5EF4-FFF2-40B4-BE49-F238E27FC236}">
                <a16:creationId xmlns:a16="http://schemas.microsoft.com/office/drawing/2014/main" id="{9E0ED1EE-25F2-429D-9C26-ABB73D289D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983" b="17154"/>
          <a:stretch/>
        </p:blipFill>
        <p:spPr bwMode="auto">
          <a:xfrm>
            <a:off x="317862" y="1716088"/>
            <a:ext cx="8172450" cy="3759361"/>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7AF87A78-1506-4D3C-8453-BAED6167647D}"/>
              </a:ext>
            </a:extLst>
          </p:cNvPr>
          <p:cNvSpPr>
            <a:spLocks noGrp="1"/>
          </p:cNvSpPr>
          <p:nvPr>
            <p:ph type="title"/>
          </p:nvPr>
        </p:nvSpPr>
        <p:spPr>
          <a:xfrm>
            <a:off x="584127" y="340080"/>
            <a:ext cx="10515600" cy="1325563"/>
          </a:xfrm>
          <a:solidFill>
            <a:srgbClr val="122B39"/>
          </a:solidFill>
        </p:spPr>
        <p:txBody>
          <a:bodyPr>
            <a:normAutofit/>
          </a:bodyPr>
          <a:lstStyle/>
          <a:p>
            <a:r>
              <a:rPr lang="en-GB" dirty="0">
                <a:solidFill>
                  <a:srgbClr val="F4C245"/>
                </a:solidFill>
                <a:latin typeface="Circular Std Book" panose="020B0604020101020102" pitchFamily="34" charset="0"/>
                <a:cs typeface="Circular Std Book" panose="020B0604020101020102" pitchFamily="34" charset="0"/>
              </a:rPr>
              <a:t>TIDY </a:t>
            </a:r>
            <a:r>
              <a:rPr lang="en-GB" dirty="0">
                <a:solidFill>
                  <a:schemeClr val="bg1"/>
                </a:solidFill>
                <a:latin typeface="Circular Std Book" panose="020B0604020101020102" pitchFamily="34" charset="0"/>
                <a:cs typeface="Circular Std Book" panose="020B0604020101020102" pitchFamily="34" charset="0"/>
              </a:rPr>
              <a:t>data</a:t>
            </a:r>
            <a:endParaRPr lang="en-GB" dirty="0">
              <a:solidFill>
                <a:srgbClr val="F4C245"/>
              </a:solidFill>
              <a:latin typeface="Circular Std Book" panose="020B0604020101020102" pitchFamily="34" charset="0"/>
              <a:cs typeface="Circular Std Book" panose="020B0604020101020102" pitchFamily="34" charset="0"/>
            </a:endParaRPr>
          </a:p>
        </p:txBody>
      </p:sp>
      <p:sp>
        <p:nvSpPr>
          <p:cNvPr id="14" name="TextBox 13">
            <a:extLst>
              <a:ext uri="{FF2B5EF4-FFF2-40B4-BE49-F238E27FC236}">
                <a16:creationId xmlns:a16="http://schemas.microsoft.com/office/drawing/2014/main" id="{894932CD-0828-4D44-840C-CFA8B2FFD30D}"/>
              </a:ext>
            </a:extLst>
          </p:cNvPr>
          <p:cNvSpPr txBox="1"/>
          <p:nvPr/>
        </p:nvSpPr>
        <p:spPr>
          <a:xfrm>
            <a:off x="6307338" y="1727869"/>
            <a:ext cx="5170193" cy="1015663"/>
          </a:xfrm>
          <a:prstGeom prst="rect">
            <a:avLst/>
          </a:prstGeom>
          <a:noFill/>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ircular Std Book" panose="020B0604020101020102" pitchFamily="34" charset="0"/>
                <a:ea typeface="+mn-ea"/>
                <a:cs typeface="Circular Std Book" panose="020B0604020101020102" pitchFamily="34" charset="0"/>
              </a:rPr>
              <a:t>pandas: </a:t>
            </a:r>
            <a:r>
              <a:rPr kumimoji="0" lang="en-GB" sz="2400" b="0" i="0" u="none" strike="noStrike" kern="1200" cap="none" spc="0" normalizeH="0" baseline="0" noProof="0" dirty="0" err="1">
                <a:ln>
                  <a:noFill/>
                </a:ln>
                <a:solidFill>
                  <a:srgbClr val="F4C245"/>
                </a:solidFill>
                <a:effectLst/>
                <a:uLnTx/>
                <a:uFillTx/>
                <a:latin typeface="Circular Std Book" panose="020B0604020101020102" pitchFamily="34" charset="0"/>
                <a:ea typeface="+mn-ea"/>
                <a:cs typeface="Circular Std Book" panose="020B0604020101020102" pitchFamily="34" charset="0"/>
              </a:rPr>
              <a:t>DataFrame</a:t>
            </a:r>
            <a:endParaRPr kumimoji="0" lang="en-GB" sz="2400" b="0" i="0" u="none" strike="noStrike" kern="1200" cap="none" spc="0" normalizeH="0" baseline="0" noProof="0" dirty="0">
              <a:ln>
                <a:noFill/>
              </a:ln>
              <a:solidFill>
                <a:srgbClr val="F4C245"/>
              </a:solidFill>
              <a:effectLst/>
              <a:uLnTx/>
              <a:uFillTx/>
              <a:latin typeface="Circular Std Book" panose="020B0604020101020102" pitchFamily="34" charset="0"/>
              <a:ea typeface="+mn-ea"/>
              <a:cs typeface="Circular Std Book" panose="020B0604020101020102"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ircular Std Book" panose="020B0604020101020102" pitchFamily="34" charset="0"/>
                <a:ea typeface="+mn-ea"/>
                <a:cs typeface="Circular Std Book" panose="020B0604020101020102" pitchFamily="34" charset="0"/>
              </a:rPr>
              <a:t>JavaScript: </a:t>
            </a:r>
            <a:r>
              <a:rPr kumimoji="0" lang="en-GB" sz="2400" b="0" i="0" u="none" strike="noStrike" kern="1200" cap="none" spc="0" normalizeH="0" baseline="0" noProof="0" dirty="0">
                <a:ln>
                  <a:noFill/>
                </a:ln>
                <a:solidFill>
                  <a:srgbClr val="F4C245"/>
                </a:solidFill>
                <a:effectLst/>
                <a:uLnTx/>
                <a:uFillTx/>
                <a:latin typeface="Circular Std Book" panose="020B0604020101020102" pitchFamily="34" charset="0"/>
                <a:ea typeface="+mn-ea"/>
                <a:cs typeface="Circular Std Book" panose="020B0604020101020102" pitchFamily="34" charset="0"/>
              </a:rPr>
              <a:t>Object Array</a:t>
            </a:r>
            <a:endParaRPr kumimoji="0" lang="en-GB" sz="2400" b="0" i="0" u="none" strike="noStrike" kern="1200" cap="none" spc="0" normalizeH="0" baseline="0" noProof="0" dirty="0">
              <a:ln>
                <a:noFill/>
              </a:ln>
              <a:solidFill>
                <a:srgbClr val="F4C245"/>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9299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2CEF9D3-A6A7-4E65-8D5D-624F4673C296}"/>
              </a:ext>
            </a:extLst>
          </p:cNvPr>
          <p:cNvSpPr txBox="1"/>
          <p:nvPr/>
        </p:nvSpPr>
        <p:spPr>
          <a:xfrm>
            <a:off x="628889" y="6210144"/>
            <a:ext cx="705651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Jeffrey </a:t>
            </a:r>
            <a:r>
              <a:rPr kumimoji="0" lang="en-GB" sz="1400" b="0" i="0" u="none" strike="noStrike" kern="1200" cap="none" spc="0" normalizeH="0" baseline="0" noProof="0" dirty="0" err="1">
                <a:ln>
                  <a:noFill/>
                </a:ln>
                <a:solidFill>
                  <a:prstClr val="white"/>
                </a:solidFill>
                <a:effectLst/>
                <a:uLnTx/>
                <a:uFillTx/>
                <a:latin typeface="Calibri" panose="020F0502020204030204"/>
                <a:ea typeface="+mn-ea"/>
                <a:cs typeface="+mn-cs"/>
              </a:rPr>
              <a:t>Heer</a:t>
            </a: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 2018. Adapted from UW CSE442.</a:t>
            </a:r>
          </a:p>
        </p:txBody>
      </p:sp>
      <p:sp>
        <p:nvSpPr>
          <p:cNvPr id="9" name="Slide Number Placeholder 8">
            <a:extLst>
              <a:ext uri="{FF2B5EF4-FFF2-40B4-BE49-F238E27FC236}">
                <a16:creationId xmlns:a16="http://schemas.microsoft.com/office/drawing/2014/main" id="{66CC3AB4-AD3E-45F0-B438-B8BC3EB922E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90FCAE-95D1-470F-BBF3-A7303B6FB2E2}" type="slidenum">
              <a:rPr kumimoji="0" lang="en-GB" sz="1200" b="0" i="0" u="none" strike="noStrike" kern="1200" cap="none" spc="0" normalizeH="0" baseline="0" noProof="0" smtClean="0">
                <a:ln>
                  <a:noFill/>
                </a:ln>
                <a:solidFill>
                  <a:srgbClr val="0063A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GB" sz="1200" b="0" i="0" u="none" strike="noStrike" kern="1200" cap="none" spc="0" normalizeH="0" baseline="0" noProof="0">
              <a:ln>
                <a:noFill/>
              </a:ln>
              <a:solidFill>
                <a:srgbClr val="0063AF"/>
              </a:solidFill>
              <a:effectLst/>
              <a:uLnTx/>
              <a:uFillTx/>
              <a:latin typeface="Calibri" panose="020F0502020204030204"/>
              <a:ea typeface="+mn-ea"/>
              <a:cs typeface="+mn-cs"/>
            </a:endParaRPr>
          </a:p>
        </p:txBody>
      </p:sp>
      <p:sp>
        <p:nvSpPr>
          <p:cNvPr id="12" name="Title 1">
            <a:extLst>
              <a:ext uri="{FF2B5EF4-FFF2-40B4-BE49-F238E27FC236}">
                <a16:creationId xmlns:a16="http://schemas.microsoft.com/office/drawing/2014/main" id="{7AF87A78-1506-4D3C-8453-BAED6167647D}"/>
              </a:ext>
            </a:extLst>
          </p:cNvPr>
          <p:cNvSpPr>
            <a:spLocks noGrp="1"/>
          </p:cNvSpPr>
          <p:nvPr>
            <p:ph type="title"/>
          </p:nvPr>
        </p:nvSpPr>
        <p:spPr>
          <a:xfrm>
            <a:off x="8769923" y="2639769"/>
            <a:ext cx="3193933" cy="1325563"/>
          </a:xfrm>
          <a:solidFill>
            <a:srgbClr val="122B39"/>
          </a:solidFill>
        </p:spPr>
        <p:txBody>
          <a:bodyPr>
            <a:normAutofit fontScale="90000"/>
          </a:bodyPr>
          <a:lstStyle/>
          <a:p>
            <a:pPr algn="ctr"/>
            <a:r>
              <a:rPr lang="en-GB" dirty="0">
                <a:solidFill>
                  <a:srgbClr val="F4C245"/>
                </a:solidFill>
                <a:latin typeface="Circular Std Book" panose="020B0604020101020102" pitchFamily="34" charset="0"/>
                <a:cs typeface="Circular Std Book" panose="020B0604020101020102" pitchFamily="34" charset="0"/>
              </a:rPr>
              <a:t>slice </a:t>
            </a:r>
            <a:br>
              <a:rPr lang="en-GB" dirty="0">
                <a:solidFill>
                  <a:srgbClr val="F4C245"/>
                </a:solidFill>
                <a:latin typeface="Circular Std Book" panose="020B0604020101020102" pitchFamily="34" charset="0"/>
                <a:cs typeface="Circular Std Book" panose="020B0604020101020102" pitchFamily="34" charset="0"/>
              </a:rPr>
            </a:br>
            <a:br>
              <a:rPr lang="en-GB" dirty="0">
                <a:solidFill>
                  <a:srgbClr val="F4C245"/>
                </a:solidFill>
                <a:latin typeface="Circular Std Book" panose="020B0604020101020102" pitchFamily="34" charset="0"/>
                <a:cs typeface="Circular Std Book" panose="020B0604020101020102" pitchFamily="34" charset="0"/>
              </a:rPr>
            </a:br>
            <a:r>
              <a:rPr lang="en-GB" dirty="0">
                <a:solidFill>
                  <a:schemeClr val="bg1"/>
                </a:solidFill>
                <a:latin typeface="Circular Std Book" panose="020B0604020101020102" pitchFamily="34" charset="0"/>
                <a:cs typeface="Circular Std Book" panose="020B0604020101020102" pitchFamily="34" charset="0"/>
              </a:rPr>
              <a:t>or</a:t>
            </a:r>
            <a:br>
              <a:rPr lang="en-GB" dirty="0">
                <a:solidFill>
                  <a:srgbClr val="F4C245"/>
                </a:solidFill>
                <a:latin typeface="Circular Std Book" panose="020B0604020101020102" pitchFamily="34" charset="0"/>
                <a:cs typeface="Circular Std Book" panose="020B0604020101020102" pitchFamily="34" charset="0"/>
              </a:rPr>
            </a:br>
            <a:br>
              <a:rPr lang="en-GB" dirty="0">
                <a:solidFill>
                  <a:srgbClr val="F4C245"/>
                </a:solidFill>
                <a:latin typeface="Circular Std Book" panose="020B0604020101020102" pitchFamily="34" charset="0"/>
                <a:cs typeface="Circular Std Book" panose="020B0604020101020102" pitchFamily="34" charset="0"/>
              </a:rPr>
            </a:br>
            <a:r>
              <a:rPr lang="en-GB" dirty="0">
                <a:solidFill>
                  <a:srgbClr val="36B7B4"/>
                </a:solidFill>
                <a:latin typeface="Circular Std Book" panose="020B0604020101020102" pitchFamily="34" charset="0"/>
                <a:cs typeface="Circular Std Book" panose="020B0604020101020102" pitchFamily="34" charset="0"/>
              </a:rPr>
              <a:t>dice</a:t>
            </a:r>
          </a:p>
        </p:txBody>
      </p:sp>
      <p:pic>
        <p:nvPicPr>
          <p:cNvPr id="9218" name="Picture 2">
            <a:extLst>
              <a:ext uri="{FF2B5EF4-FFF2-40B4-BE49-F238E27FC236}">
                <a16:creationId xmlns:a16="http://schemas.microsoft.com/office/drawing/2014/main" id="{F1BA29CC-0485-4654-BCCD-EF55E31ED2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951" y="392734"/>
            <a:ext cx="7629525" cy="652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90713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383FA-EEB7-47D9-935D-7234D206AD1E}"/>
              </a:ext>
            </a:extLst>
          </p:cNvPr>
          <p:cNvSpPr>
            <a:spLocks noGrp="1"/>
          </p:cNvSpPr>
          <p:nvPr>
            <p:ph type="ctrTitle"/>
          </p:nvPr>
        </p:nvSpPr>
        <p:spPr>
          <a:xfrm>
            <a:off x="1387114" y="3225800"/>
            <a:ext cx="9144000" cy="2387600"/>
          </a:xfrm>
        </p:spPr>
        <p:txBody>
          <a:bodyPr/>
          <a:lstStyle/>
          <a:p>
            <a:pPr algn="l"/>
            <a:r>
              <a:rPr lang="en-GB" sz="7200" dirty="0">
                <a:solidFill>
                  <a:schemeClr val="bg1"/>
                </a:solidFill>
                <a:latin typeface="Circular Std Book" panose="020B0604020101020102" pitchFamily="34" charset="0"/>
                <a:cs typeface="Circular Std Book" panose="020B0604020101020102" pitchFamily="34" charset="0"/>
              </a:rPr>
              <a:t>data guidelines</a:t>
            </a:r>
            <a:r>
              <a:rPr lang="en-GB" sz="7200" dirty="0">
                <a:solidFill>
                  <a:srgbClr val="36B7B4"/>
                </a:solidFill>
                <a:latin typeface="Circular Std Book" panose="020B0604020101020102" pitchFamily="34" charset="0"/>
                <a:cs typeface="Circular Std Book" panose="020B0604020101020102" pitchFamily="34" charset="0"/>
              </a:rPr>
              <a:t>.</a:t>
            </a:r>
            <a:endParaRPr lang="en-GB" dirty="0">
              <a:solidFill>
                <a:srgbClr val="36B7B4"/>
              </a:solidFill>
              <a:latin typeface="Circular Std Book" panose="020B0604020101020102" pitchFamily="34" charset="0"/>
              <a:cs typeface="Circular Std Book" panose="020B0604020101020102" pitchFamily="34" charset="0"/>
            </a:endParaRPr>
          </a:p>
        </p:txBody>
      </p:sp>
      <p:pic>
        <p:nvPicPr>
          <p:cNvPr id="4" name="Picture 3">
            <a:extLst>
              <a:ext uri="{FF2B5EF4-FFF2-40B4-BE49-F238E27FC236}">
                <a16:creationId xmlns:a16="http://schemas.microsoft.com/office/drawing/2014/main" id="{C84A8548-2881-4873-8951-346CFE699F6F}"/>
              </a:ext>
            </a:extLst>
          </p:cNvPr>
          <p:cNvPicPr>
            <a:picLocks noChangeAspect="1"/>
          </p:cNvPicPr>
          <p:nvPr/>
        </p:nvPicPr>
        <p:blipFill>
          <a:blip r:embed="rId3"/>
          <a:stretch>
            <a:fillRect/>
          </a:stretch>
        </p:blipFill>
        <p:spPr>
          <a:xfrm>
            <a:off x="7581900" y="0"/>
            <a:ext cx="4610100" cy="4419600"/>
          </a:xfrm>
          <a:prstGeom prst="rect">
            <a:avLst/>
          </a:prstGeom>
        </p:spPr>
      </p:pic>
    </p:spTree>
    <p:extLst>
      <p:ext uri="{BB962C8B-B14F-4D97-AF65-F5344CB8AC3E}">
        <p14:creationId xmlns:p14="http://schemas.microsoft.com/office/powerpoint/2010/main" val="16396735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E2FE8-D24E-41DE-AA78-81A6ECA35759}"/>
              </a:ext>
            </a:extLst>
          </p:cNvPr>
          <p:cNvSpPr>
            <a:spLocks noGrp="1"/>
          </p:cNvSpPr>
          <p:nvPr>
            <p:ph type="title"/>
          </p:nvPr>
        </p:nvSpPr>
        <p:spPr>
          <a:xfrm>
            <a:off x="584127" y="340080"/>
            <a:ext cx="10515600" cy="1325563"/>
          </a:xfrm>
          <a:solidFill>
            <a:srgbClr val="122B39"/>
          </a:solidFill>
        </p:spPr>
        <p:txBody>
          <a:bodyPr>
            <a:normAutofit/>
          </a:bodyPr>
          <a:lstStyle/>
          <a:p>
            <a:r>
              <a:rPr lang="en-GB" dirty="0">
                <a:solidFill>
                  <a:srgbClr val="F4C245"/>
                </a:solidFill>
                <a:latin typeface="Circular Std Book" panose="020B0604020101020102" pitchFamily="34" charset="0"/>
                <a:cs typeface="Circular Std Book" panose="020B0604020101020102" pitchFamily="34" charset="0"/>
              </a:rPr>
              <a:t>Data </a:t>
            </a:r>
            <a:r>
              <a:rPr lang="en-GB" dirty="0">
                <a:solidFill>
                  <a:schemeClr val="bg1"/>
                </a:solidFill>
                <a:latin typeface="Circular Std Book" panose="020B0604020101020102" pitchFamily="34" charset="0"/>
                <a:cs typeface="Circular Std Book" panose="020B0604020101020102" pitchFamily="34" charset="0"/>
              </a:rPr>
              <a:t>guidelines</a:t>
            </a:r>
            <a:endParaRPr lang="en-GB" dirty="0">
              <a:solidFill>
                <a:srgbClr val="F4C245"/>
              </a:solidFill>
              <a:latin typeface="Circular Std Book" panose="020B0604020101020102" pitchFamily="34" charset="0"/>
              <a:cs typeface="Circular Std Book" panose="020B0604020101020102" pitchFamily="34" charset="0"/>
            </a:endParaRPr>
          </a:p>
        </p:txBody>
      </p:sp>
      <p:sp>
        <p:nvSpPr>
          <p:cNvPr id="7" name="TextBox 6">
            <a:extLst>
              <a:ext uri="{FF2B5EF4-FFF2-40B4-BE49-F238E27FC236}">
                <a16:creationId xmlns:a16="http://schemas.microsoft.com/office/drawing/2014/main" id="{F2CEF9D3-A6A7-4E65-8D5D-624F4673C296}"/>
              </a:ext>
            </a:extLst>
          </p:cNvPr>
          <p:cNvSpPr txBox="1"/>
          <p:nvPr/>
        </p:nvSpPr>
        <p:spPr>
          <a:xfrm>
            <a:off x="584127" y="6210144"/>
            <a:ext cx="705651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D</a:t>
            </a:r>
            <a:r>
              <a:rPr kumimoji="0" lang="hu-HU" sz="1400" b="0" i="0" u="none" strike="noStrike" kern="1200" cap="none" spc="0" normalizeH="0" baseline="0" noProof="0" dirty="0">
                <a:ln>
                  <a:noFill/>
                </a:ln>
                <a:solidFill>
                  <a:prstClr val="white"/>
                </a:solidFill>
                <a:effectLst/>
                <a:uLnTx/>
                <a:uFillTx/>
                <a:latin typeface="Calibri" panose="020F0502020204030204"/>
                <a:ea typeface="+mn-ea"/>
                <a:cs typeface="+mn-cs"/>
              </a:rPr>
              <a:t>énes Csala</a:t>
            </a: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hu-HU" sz="1400" b="0" i="0" u="none" strike="noStrike" kern="1200" cap="none" spc="0" normalizeH="0" baseline="0" noProof="0" dirty="0" err="1">
                <a:ln>
                  <a:noFill/>
                </a:ln>
                <a:solidFill>
                  <a:prstClr val="white"/>
                </a:solidFill>
                <a:effectLst/>
                <a:uLnTx/>
                <a:uFillTx/>
                <a:latin typeface="Calibri" panose="020F0502020204030204"/>
                <a:ea typeface="+mn-ea"/>
                <a:cs typeface="+mn-cs"/>
              </a:rPr>
              <a:t>Economic</a:t>
            </a:r>
            <a:r>
              <a:rPr kumimoji="0" lang="hu-HU" sz="1400" b="0" i="0" u="none" strike="noStrike" kern="1200" cap="none" spc="0" normalizeH="0" baseline="0" noProof="0" dirty="0">
                <a:ln>
                  <a:noFill/>
                </a:ln>
                <a:solidFill>
                  <a:prstClr val="white"/>
                </a:solidFill>
                <a:effectLst/>
                <a:uLnTx/>
                <a:uFillTx/>
                <a:latin typeface="Calibri" panose="020F0502020204030204"/>
                <a:ea typeface="+mn-ea"/>
                <a:cs typeface="+mn-cs"/>
              </a:rPr>
              <a:t>s </a:t>
            </a:r>
            <a:r>
              <a:rPr kumimoji="0" lang="hu-HU" sz="1400" b="0" i="0" u="none" strike="noStrike" kern="1200" cap="none" spc="0" normalizeH="0" baseline="0" noProof="0" dirty="0" err="1">
                <a:ln>
                  <a:noFill/>
                </a:ln>
                <a:solidFill>
                  <a:prstClr val="white"/>
                </a:solidFill>
                <a:effectLst/>
                <a:uLnTx/>
                <a:uFillTx/>
                <a:latin typeface="Calibri" panose="020F0502020204030204"/>
                <a:ea typeface="+mn-ea"/>
                <a:cs typeface="+mn-cs"/>
              </a:rPr>
              <a:t>Observatory</a:t>
            </a: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 20</a:t>
            </a:r>
            <a:r>
              <a:rPr kumimoji="0" lang="hu-HU" sz="1400" b="0" i="0" u="none" strike="noStrike" kern="1200" cap="none" spc="0" normalizeH="0" baseline="0" noProof="0" dirty="0">
                <a:ln>
                  <a:noFill/>
                </a:ln>
                <a:solidFill>
                  <a:prstClr val="white"/>
                </a:solidFill>
                <a:effectLst/>
                <a:uLnTx/>
                <a:uFillTx/>
                <a:latin typeface="Calibri" panose="020F0502020204030204"/>
                <a:ea typeface="+mn-ea"/>
                <a:cs typeface="+mn-cs"/>
              </a:rPr>
              <a:t>2</a:t>
            </a: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1, based on Hadley Wickham, RStudio, 2012</a:t>
            </a:r>
          </a:p>
        </p:txBody>
      </p:sp>
      <p:sp>
        <p:nvSpPr>
          <p:cNvPr id="9" name="Slide Number Placeholder 8">
            <a:extLst>
              <a:ext uri="{FF2B5EF4-FFF2-40B4-BE49-F238E27FC236}">
                <a16:creationId xmlns:a16="http://schemas.microsoft.com/office/drawing/2014/main" id="{66CC3AB4-AD3E-45F0-B438-B8BC3EB922E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90FCAE-95D1-470F-BBF3-A7303B6FB2E2}" type="slidenum">
              <a:rPr kumimoji="0" lang="en-GB" sz="1200" b="0" i="0" u="none" strike="noStrike" kern="1200" cap="none" spc="0" normalizeH="0" baseline="0" noProof="0" smtClean="0">
                <a:ln>
                  <a:noFill/>
                </a:ln>
                <a:solidFill>
                  <a:srgbClr val="0063A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GB" sz="1200" b="0" i="0" u="none" strike="noStrike" kern="1200" cap="none" spc="0" normalizeH="0" baseline="0" noProof="0">
              <a:ln>
                <a:noFill/>
              </a:ln>
              <a:solidFill>
                <a:srgbClr val="0063AF"/>
              </a:solidFill>
              <a:effectLst/>
              <a:uLnTx/>
              <a:uFillTx/>
              <a:latin typeface="Calibri" panose="020F0502020204030204"/>
              <a:ea typeface="+mn-ea"/>
              <a:cs typeface="+mn-cs"/>
            </a:endParaRPr>
          </a:p>
        </p:txBody>
      </p:sp>
      <p:sp>
        <p:nvSpPr>
          <p:cNvPr id="10" name="Content Placeholder 2">
            <a:extLst>
              <a:ext uri="{FF2B5EF4-FFF2-40B4-BE49-F238E27FC236}">
                <a16:creationId xmlns:a16="http://schemas.microsoft.com/office/drawing/2014/main" id="{6FB79AFA-824F-49A3-8059-2D6A15CD7F23}"/>
              </a:ext>
            </a:extLst>
          </p:cNvPr>
          <p:cNvSpPr>
            <a:spLocks noGrp="1"/>
          </p:cNvSpPr>
          <p:nvPr>
            <p:ph idx="1"/>
          </p:nvPr>
        </p:nvSpPr>
        <p:spPr>
          <a:xfrm>
            <a:off x="581929" y="1506855"/>
            <a:ext cx="11445948" cy="4609222"/>
          </a:xfrm>
        </p:spPr>
        <p:txBody>
          <a:bodyPr>
            <a:normAutofit lnSpcReduction="10000"/>
          </a:bodyPr>
          <a:lstStyle/>
          <a:p>
            <a:pPr>
              <a:lnSpc>
                <a:spcPct val="150000"/>
              </a:lnSpc>
            </a:pPr>
            <a:r>
              <a:rPr lang="en-GB" b="1" dirty="0">
                <a:solidFill>
                  <a:schemeClr val="bg1"/>
                </a:solidFill>
                <a:latin typeface="Circular Std Book" panose="020B0604020101020102" pitchFamily="34" charset="0"/>
                <a:cs typeface="Circular Std Book" panose="020B0604020101020102" pitchFamily="34" charset="0"/>
              </a:rPr>
              <a:t>Economics Observatory </a:t>
            </a:r>
            <a:r>
              <a:rPr lang="en-GB" b="1" i="0" dirty="0">
                <a:solidFill>
                  <a:srgbClr val="ADBAC7"/>
                </a:solidFill>
                <a:effectLst/>
                <a:latin typeface="-apple-system"/>
              </a:rPr>
              <a:t>📐</a:t>
            </a:r>
            <a:r>
              <a:rPr lang="en-GB" b="1" dirty="0">
                <a:solidFill>
                  <a:schemeClr val="bg1"/>
                </a:solidFill>
                <a:latin typeface="Circular Std Book" panose="020B0604020101020102" pitchFamily="34" charset="0"/>
                <a:cs typeface="Circular Std Book" panose="020B0604020101020102" pitchFamily="34" charset="0"/>
              </a:rPr>
              <a:t> </a:t>
            </a:r>
            <a:r>
              <a:rPr lang="en-GB" b="1" dirty="0">
                <a:solidFill>
                  <a:srgbClr val="36B7B4"/>
                </a:solidFill>
                <a:latin typeface="Circular Std Book" panose="020B0604020101020102" pitchFamily="34" charset="0"/>
                <a:cs typeface="Circular Std Book" panose="020B0604020101020102" pitchFamily="34" charset="0"/>
                <a:hlinkClick r:id="rId3"/>
              </a:rPr>
              <a:t>Data Guidelines</a:t>
            </a:r>
            <a:r>
              <a:rPr lang="en-GB" b="1" dirty="0">
                <a:solidFill>
                  <a:srgbClr val="36B7B4"/>
                </a:solidFill>
                <a:latin typeface="Circular Std Book" panose="020B0604020101020102" pitchFamily="34" charset="0"/>
                <a:cs typeface="Circular Std Book" panose="020B0604020101020102" pitchFamily="34" charset="0"/>
              </a:rPr>
              <a:t> ↗</a:t>
            </a:r>
          </a:p>
          <a:p>
            <a:pPr lvl="1">
              <a:lnSpc>
                <a:spcPct val="150000"/>
              </a:lnSpc>
            </a:pPr>
            <a:r>
              <a:rPr lang="en-US" dirty="0">
                <a:solidFill>
                  <a:schemeClr val="bg1"/>
                </a:solidFill>
                <a:latin typeface="Circular Std Book" panose="020B0604020101020102" pitchFamily="34" charset="0"/>
                <a:cs typeface="Circular Std Book" panose="020B0604020101020102" pitchFamily="34" charset="0"/>
              </a:rPr>
              <a:t>We </a:t>
            </a:r>
            <a:r>
              <a:rPr lang="hu-HU" dirty="0" err="1">
                <a:solidFill>
                  <a:schemeClr val="bg1"/>
                </a:solidFill>
                <a:latin typeface="Circular Std Book" panose="020B0604020101020102" pitchFamily="34" charset="0"/>
                <a:cs typeface="Circular Std Book" panose="020B0604020101020102" pitchFamily="34" charset="0"/>
              </a:rPr>
              <a:t>strive</a:t>
            </a:r>
            <a:r>
              <a:rPr lang="hu-HU" dirty="0">
                <a:solidFill>
                  <a:schemeClr val="bg1"/>
                </a:solidFill>
                <a:latin typeface="Circular Std Book" panose="020B0604020101020102" pitchFamily="34" charset="0"/>
                <a:cs typeface="Circular Std Book" panose="020B0604020101020102" pitchFamily="34" charset="0"/>
              </a:rPr>
              <a:t> </a:t>
            </a:r>
            <a:r>
              <a:rPr lang="hu-HU" dirty="0" err="1">
                <a:solidFill>
                  <a:schemeClr val="bg1"/>
                </a:solidFill>
                <a:latin typeface="Circular Std Book" panose="020B0604020101020102" pitchFamily="34" charset="0"/>
                <a:cs typeface="Circular Std Book" panose="020B0604020101020102" pitchFamily="34" charset="0"/>
              </a:rPr>
              <a:t>to</a:t>
            </a:r>
            <a:r>
              <a:rPr lang="hu-HU" dirty="0">
                <a:solidFill>
                  <a:schemeClr val="bg1"/>
                </a:solidFill>
                <a:latin typeface="Circular Std Book" panose="020B0604020101020102" pitchFamily="34" charset="0"/>
                <a:cs typeface="Circular Std Book" panose="020B0604020101020102" pitchFamily="34" charset="0"/>
              </a:rPr>
              <a:t> </a:t>
            </a:r>
            <a:r>
              <a:rPr lang="en-US" dirty="0">
                <a:solidFill>
                  <a:schemeClr val="bg1"/>
                </a:solidFill>
                <a:latin typeface="Circular Std Book" panose="020B0604020101020102" pitchFamily="34" charset="0"/>
                <a:cs typeface="Circular Std Book" panose="020B0604020101020102" pitchFamily="34" charset="0"/>
              </a:rPr>
              <a:t>maintain a</a:t>
            </a:r>
            <a:r>
              <a:rPr lang="hu-HU" dirty="0" err="1">
                <a:solidFill>
                  <a:schemeClr val="bg1"/>
                </a:solidFill>
                <a:latin typeface="Circular Std Book" panose="020B0604020101020102" pitchFamily="34" charset="0"/>
                <a:cs typeface="Circular Std Book" panose="020B0604020101020102" pitchFamily="34" charset="0"/>
              </a:rPr>
              <a:t>ll</a:t>
            </a:r>
            <a:r>
              <a:rPr lang="hu-HU" dirty="0">
                <a:solidFill>
                  <a:schemeClr val="bg1"/>
                </a:solidFill>
                <a:latin typeface="Circular Std Book" panose="020B0604020101020102" pitchFamily="34" charset="0"/>
                <a:cs typeface="Circular Std Book" panose="020B0604020101020102" pitchFamily="34" charset="0"/>
              </a:rPr>
              <a:t> </a:t>
            </a:r>
            <a:r>
              <a:rPr lang="en-US" dirty="0">
                <a:solidFill>
                  <a:schemeClr val="bg1"/>
                </a:solidFill>
                <a:latin typeface="Circular Std Book" panose="020B0604020101020102" pitchFamily="34" charset="0"/>
                <a:cs typeface="Circular Std Book" panose="020B0604020101020102" pitchFamily="34" charset="0"/>
              </a:rPr>
              <a:t>data displayed on the site in a standardized, </a:t>
            </a:r>
            <a:r>
              <a:rPr lang="en-US" dirty="0">
                <a:solidFill>
                  <a:srgbClr val="36B7B4"/>
                </a:solidFill>
                <a:latin typeface="Circular Std Book" panose="020B0604020101020102" pitchFamily="34" charset="0"/>
                <a:cs typeface="Circular Std Book" panose="020B0604020101020102" pitchFamily="34" charset="0"/>
              </a:rPr>
              <a:t>TIDY</a:t>
            </a:r>
            <a:r>
              <a:rPr lang="en-US" dirty="0">
                <a:solidFill>
                  <a:schemeClr val="bg1"/>
                </a:solidFill>
                <a:latin typeface="Circular Std Book" panose="020B0604020101020102" pitchFamily="34" charset="0"/>
                <a:cs typeface="Circular Std Book" panose="020B0604020101020102" pitchFamily="34" charset="0"/>
              </a:rPr>
              <a:t> format. That means that every </a:t>
            </a:r>
            <a:r>
              <a:rPr lang="en-US" dirty="0">
                <a:solidFill>
                  <a:srgbClr val="36B7B4"/>
                </a:solidFill>
                <a:latin typeface="Circular Std Book" panose="020B0604020101020102" pitchFamily="34" charset="0"/>
                <a:cs typeface="Circular Std Book" panose="020B0604020101020102" pitchFamily="34" charset="0"/>
              </a:rPr>
              <a:t>data point </a:t>
            </a:r>
            <a:r>
              <a:rPr lang="en-US" dirty="0">
                <a:solidFill>
                  <a:schemeClr val="bg1"/>
                </a:solidFill>
                <a:latin typeface="Circular Std Book" panose="020B0604020101020102" pitchFamily="34" charset="0"/>
                <a:cs typeface="Circular Std Book" panose="020B0604020101020102" pitchFamily="34" charset="0"/>
              </a:rPr>
              <a:t>is a </a:t>
            </a:r>
            <a:r>
              <a:rPr lang="en-US" dirty="0">
                <a:solidFill>
                  <a:srgbClr val="36B7B4"/>
                </a:solidFill>
                <a:latin typeface="Circular Std Book" panose="020B0604020101020102" pitchFamily="34" charset="0"/>
                <a:cs typeface="Circular Std Book" panose="020B0604020101020102" pitchFamily="34" charset="0"/>
              </a:rPr>
              <a:t>row (line)</a:t>
            </a:r>
            <a:r>
              <a:rPr lang="en-US" dirty="0">
                <a:solidFill>
                  <a:schemeClr val="bg1"/>
                </a:solidFill>
                <a:latin typeface="Circular Std Book" panose="020B0604020101020102" pitchFamily="34" charset="0"/>
                <a:cs typeface="Circular Std Book" panose="020B0604020101020102" pitchFamily="34" charset="0"/>
              </a:rPr>
              <a:t> and every </a:t>
            </a:r>
            <a:r>
              <a:rPr lang="en-US" dirty="0">
                <a:solidFill>
                  <a:srgbClr val="36B7B4"/>
                </a:solidFill>
                <a:latin typeface="Circular Std Book" panose="020B0604020101020102" pitchFamily="34" charset="0"/>
                <a:cs typeface="Circular Std Book" panose="020B0604020101020102" pitchFamily="34" charset="0"/>
              </a:rPr>
              <a:t>data feature </a:t>
            </a:r>
            <a:r>
              <a:rPr lang="en-US" dirty="0">
                <a:solidFill>
                  <a:schemeClr val="bg1"/>
                </a:solidFill>
                <a:latin typeface="Circular Std Book" panose="020B0604020101020102" pitchFamily="34" charset="0"/>
                <a:cs typeface="Circular Std Book" panose="020B0604020101020102" pitchFamily="34" charset="0"/>
              </a:rPr>
              <a:t>is a </a:t>
            </a:r>
            <a:r>
              <a:rPr lang="en-US" dirty="0">
                <a:solidFill>
                  <a:srgbClr val="36B7B4"/>
                </a:solidFill>
                <a:latin typeface="Circular Std Book" panose="020B0604020101020102" pitchFamily="34" charset="0"/>
                <a:cs typeface="Circular Std Book" panose="020B0604020101020102" pitchFamily="34" charset="0"/>
              </a:rPr>
              <a:t>column</a:t>
            </a:r>
            <a:r>
              <a:rPr lang="en-US" dirty="0">
                <a:solidFill>
                  <a:schemeClr val="bg1"/>
                </a:solidFill>
                <a:latin typeface="Circular Std Book" panose="020B0604020101020102" pitchFamily="34" charset="0"/>
                <a:cs typeface="Circular Std Book" panose="020B0604020101020102" pitchFamily="34" charset="0"/>
              </a:rPr>
              <a:t>. The first column is called the </a:t>
            </a:r>
            <a:r>
              <a:rPr lang="en-US" dirty="0">
                <a:solidFill>
                  <a:srgbClr val="36B7B4"/>
                </a:solidFill>
                <a:latin typeface="Circular Std Book" panose="020B0604020101020102" pitchFamily="34" charset="0"/>
                <a:cs typeface="Circular Std Book" panose="020B0604020101020102" pitchFamily="34" charset="0"/>
              </a:rPr>
              <a:t>index</a:t>
            </a:r>
            <a:r>
              <a:rPr lang="en-US" dirty="0">
                <a:solidFill>
                  <a:schemeClr val="bg1"/>
                </a:solidFill>
                <a:latin typeface="Circular Std Book" panose="020B0604020101020102" pitchFamily="34" charset="0"/>
                <a:cs typeface="Circular Std Book" panose="020B0604020101020102" pitchFamily="34" charset="0"/>
              </a:rPr>
              <a:t>, and it is the </a:t>
            </a:r>
            <a:r>
              <a:rPr lang="en-US" dirty="0" err="1">
                <a:solidFill>
                  <a:schemeClr val="bg1"/>
                </a:solidFill>
                <a:latin typeface="Circular Std Book" panose="020B0604020101020102" pitchFamily="34" charset="0"/>
                <a:cs typeface="Circular Std Book" panose="020B0604020101020102" pitchFamily="34" charset="0"/>
              </a:rPr>
              <a:t>typcially</a:t>
            </a:r>
            <a:r>
              <a:rPr lang="en-US" dirty="0">
                <a:solidFill>
                  <a:schemeClr val="bg1"/>
                </a:solidFill>
                <a:latin typeface="Circular Std Book" panose="020B0604020101020102" pitchFamily="34" charset="0"/>
                <a:cs typeface="Circular Std Book" panose="020B0604020101020102" pitchFamily="34" charset="0"/>
              </a:rPr>
              <a:t> the column, based on which each of the data points gets a unique identifier. </a:t>
            </a:r>
            <a:r>
              <a:rPr lang="hu-HU" dirty="0">
                <a:solidFill>
                  <a:schemeClr val="bg1"/>
                </a:solidFill>
                <a:latin typeface="Circular Std Book" panose="020B0604020101020102" pitchFamily="34" charset="0"/>
                <a:cs typeface="Circular Std Book" panose="020B0604020101020102" pitchFamily="34" charset="0"/>
              </a:rPr>
              <a:t>S</a:t>
            </a:r>
            <a:r>
              <a:rPr lang="en-US" dirty="0" err="1">
                <a:solidFill>
                  <a:schemeClr val="bg1"/>
                </a:solidFill>
                <a:latin typeface="Circular Std Book" panose="020B0604020101020102" pitchFamily="34" charset="0"/>
                <a:cs typeface="Circular Std Book" panose="020B0604020101020102" pitchFamily="34" charset="0"/>
              </a:rPr>
              <a:t>ometimes</a:t>
            </a:r>
            <a:r>
              <a:rPr lang="en-US" dirty="0">
                <a:solidFill>
                  <a:schemeClr val="bg1"/>
                </a:solidFill>
                <a:latin typeface="Circular Std Book" panose="020B0604020101020102" pitchFamily="34" charset="0"/>
                <a:cs typeface="Circular Std Book" panose="020B0604020101020102" pitchFamily="34" charset="0"/>
              </a:rPr>
              <a:t> the index column of datasets is a </a:t>
            </a:r>
            <a:r>
              <a:rPr lang="en-US" dirty="0">
                <a:solidFill>
                  <a:srgbClr val="36B7B4"/>
                </a:solidFill>
                <a:latin typeface="Circular Std Book" panose="020B0604020101020102" pitchFamily="34" charset="0"/>
                <a:cs typeface="Circular Std Book" panose="020B0604020101020102" pitchFamily="34" charset="0"/>
              </a:rPr>
              <a:t>date</a:t>
            </a:r>
            <a:r>
              <a:rPr lang="hu-HU" dirty="0">
                <a:solidFill>
                  <a:schemeClr val="bg1"/>
                </a:solidFill>
                <a:latin typeface="Circular Std Book" panose="020B0604020101020102" pitchFamily="34" charset="0"/>
                <a:cs typeface="Circular Std Book" panose="020B0604020101020102" pitchFamily="34" charset="0"/>
              </a:rPr>
              <a:t>, in </a:t>
            </a:r>
            <a:r>
              <a:rPr lang="hu-HU" dirty="0" err="1">
                <a:solidFill>
                  <a:schemeClr val="bg1"/>
                </a:solidFill>
                <a:latin typeface="Circular Std Book" panose="020B0604020101020102" pitchFamily="34" charset="0"/>
                <a:cs typeface="Circular Std Book" panose="020B0604020101020102" pitchFamily="34" charset="0"/>
              </a:rPr>
              <a:t>which</a:t>
            </a:r>
            <a:r>
              <a:rPr lang="hu-HU" dirty="0">
                <a:solidFill>
                  <a:schemeClr val="bg1"/>
                </a:solidFill>
                <a:latin typeface="Circular Std Book" panose="020B0604020101020102" pitchFamily="34" charset="0"/>
                <a:cs typeface="Circular Std Book" panose="020B0604020101020102" pitchFamily="34" charset="0"/>
              </a:rPr>
              <a:t> </a:t>
            </a:r>
            <a:r>
              <a:rPr lang="hu-HU" dirty="0" err="1">
                <a:solidFill>
                  <a:schemeClr val="bg1"/>
                </a:solidFill>
                <a:latin typeface="Circular Std Book" panose="020B0604020101020102" pitchFamily="34" charset="0"/>
                <a:cs typeface="Circular Std Book" panose="020B0604020101020102" pitchFamily="34" charset="0"/>
              </a:rPr>
              <a:t>case</a:t>
            </a:r>
            <a:r>
              <a:rPr lang="hu-HU" dirty="0">
                <a:solidFill>
                  <a:schemeClr val="bg1"/>
                </a:solidFill>
                <a:latin typeface="Circular Std Book" panose="020B0604020101020102" pitchFamily="34" charset="0"/>
                <a:cs typeface="Circular Std Book" panose="020B0604020101020102" pitchFamily="34" charset="0"/>
              </a:rPr>
              <a:t> </a:t>
            </a:r>
            <a:r>
              <a:rPr lang="hu-HU" dirty="0" err="1">
                <a:solidFill>
                  <a:schemeClr val="bg1"/>
                </a:solidFill>
                <a:latin typeface="Circular Std Book" panose="020B0604020101020102" pitchFamily="34" charset="0"/>
                <a:cs typeface="Circular Std Book" panose="020B0604020101020102" pitchFamily="34" charset="0"/>
              </a:rPr>
              <a:t>we</a:t>
            </a:r>
            <a:r>
              <a:rPr lang="hu-HU" dirty="0">
                <a:solidFill>
                  <a:schemeClr val="bg1"/>
                </a:solidFill>
                <a:latin typeface="Circular Std Book" panose="020B0604020101020102" pitchFamily="34" charset="0"/>
                <a:cs typeface="Circular Std Book" panose="020B0604020101020102" pitchFamily="34" charset="0"/>
              </a:rPr>
              <a:t> </a:t>
            </a:r>
            <a:r>
              <a:rPr lang="hu-HU" dirty="0" err="1">
                <a:solidFill>
                  <a:schemeClr val="bg1"/>
                </a:solidFill>
                <a:latin typeface="Circular Std Book" panose="020B0604020101020102" pitchFamily="34" charset="0"/>
                <a:cs typeface="Circular Std Book" panose="020B0604020101020102" pitchFamily="34" charset="0"/>
              </a:rPr>
              <a:t>can</a:t>
            </a:r>
            <a:r>
              <a:rPr lang="hu-HU" dirty="0">
                <a:solidFill>
                  <a:schemeClr val="bg1"/>
                </a:solidFill>
                <a:latin typeface="Circular Std Book" panose="020B0604020101020102" pitchFamily="34" charset="0"/>
                <a:cs typeface="Circular Std Book" panose="020B0604020101020102" pitchFamily="34" charset="0"/>
              </a:rPr>
              <a:t> </a:t>
            </a:r>
            <a:r>
              <a:rPr lang="hu-HU" dirty="0" err="1">
                <a:solidFill>
                  <a:schemeClr val="bg1"/>
                </a:solidFill>
                <a:latin typeface="Circular Std Book" panose="020B0604020101020102" pitchFamily="34" charset="0"/>
                <a:cs typeface="Circular Std Book" panose="020B0604020101020102" pitchFamily="34" charset="0"/>
              </a:rPr>
              <a:t>treat</a:t>
            </a:r>
            <a:r>
              <a:rPr lang="hu-HU" dirty="0">
                <a:solidFill>
                  <a:schemeClr val="bg1"/>
                </a:solidFill>
                <a:latin typeface="Circular Std Book" panose="020B0604020101020102" pitchFamily="34" charset="0"/>
                <a:cs typeface="Circular Std Book" panose="020B0604020101020102" pitchFamily="34" charset="0"/>
              </a:rPr>
              <a:t> </a:t>
            </a:r>
            <a:r>
              <a:rPr lang="hu-HU" dirty="0" err="1">
                <a:solidFill>
                  <a:schemeClr val="bg1"/>
                </a:solidFill>
                <a:latin typeface="Circular Std Book" panose="020B0604020101020102" pitchFamily="34" charset="0"/>
                <a:cs typeface="Circular Std Book" panose="020B0604020101020102" pitchFamily="34" charset="0"/>
              </a:rPr>
              <a:t>the</a:t>
            </a:r>
            <a:r>
              <a:rPr lang="hu-HU" dirty="0">
                <a:solidFill>
                  <a:schemeClr val="bg1"/>
                </a:solidFill>
                <a:latin typeface="Circular Std Book" panose="020B0604020101020102" pitchFamily="34" charset="0"/>
                <a:cs typeface="Circular Std Book" panose="020B0604020101020102" pitchFamily="34" charset="0"/>
              </a:rPr>
              <a:t> </a:t>
            </a:r>
            <a:r>
              <a:rPr lang="en-US" dirty="0">
                <a:solidFill>
                  <a:schemeClr val="bg1"/>
                </a:solidFill>
                <a:latin typeface="Circular Std Book" panose="020B0604020101020102" pitchFamily="34" charset="0"/>
                <a:cs typeface="Circular Std Book" panose="020B0604020101020102" pitchFamily="34" charset="0"/>
              </a:rPr>
              <a:t>the data series as </a:t>
            </a:r>
            <a:r>
              <a:rPr lang="en-US" dirty="0">
                <a:solidFill>
                  <a:srgbClr val="36B7B4"/>
                </a:solidFill>
                <a:latin typeface="Circular Std Book" panose="020B0604020101020102" pitchFamily="34" charset="0"/>
                <a:cs typeface="Circular Std Book" panose="020B0604020101020102" pitchFamily="34" charset="0"/>
              </a:rPr>
              <a:t>time series</a:t>
            </a:r>
            <a:r>
              <a:rPr lang="en-US" dirty="0">
                <a:solidFill>
                  <a:schemeClr val="bg1"/>
                </a:solidFill>
                <a:latin typeface="Circular Std Book" panose="020B0604020101020102" pitchFamily="34" charset="0"/>
                <a:cs typeface="Circular Std Book" panose="020B0604020101020102" pitchFamily="34" charset="0"/>
              </a:rPr>
              <a:t>.</a:t>
            </a:r>
          </a:p>
          <a:p>
            <a:pPr>
              <a:lnSpc>
                <a:spcPct val="150000"/>
              </a:lnSpc>
            </a:pPr>
            <a:r>
              <a:rPr lang="en-GB" b="1" dirty="0">
                <a:solidFill>
                  <a:schemeClr val="bg1"/>
                </a:solidFill>
                <a:latin typeface="Circular Std Book" panose="020B0604020101020102" pitchFamily="34" charset="0"/>
                <a:cs typeface="Circular Std Book" panose="020B0604020101020102" pitchFamily="34" charset="0"/>
              </a:rPr>
              <a:t>Economics Observatory </a:t>
            </a:r>
            <a:r>
              <a:rPr lang="en-US" b="1" dirty="0">
                <a:solidFill>
                  <a:schemeClr val="bg1"/>
                </a:solidFill>
                <a:latin typeface="Circular Std Book" panose="020B0604020101020102" pitchFamily="34" charset="0"/>
                <a:cs typeface="Circular Std Book" panose="020B0604020101020102" pitchFamily="34" charset="0"/>
              </a:rPr>
              <a:t>🌌 </a:t>
            </a:r>
            <a:r>
              <a:rPr lang="en-GB" b="1" dirty="0">
                <a:solidFill>
                  <a:srgbClr val="36B7B4"/>
                </a:solidFill>
                <a:latin typeface="Circular Std Book" panose="020B0604020101020102" pitchFamily="34" charset="0"/>
                <a:cs typeface="Circular Std Book" panose="020B0604020101020102" pitchFamily="34" charset="0"/>
                <a:hlinkClick r:id="rId4"/>
              </a:rPr>
              <a:t>Visualisation Guidelines</a:t>
            </a:r>
            <a:r>
              <a:rPr lang="en-GB" b="1" dirty="0">
                <a:solidFill>
                  <a:srgbClr val="36B7B4"/>
                </a:solidFill>
                <a:latin typeface="Circular Std Book" panose="020B0604020101020102" pitchFamily="34" charset="0"/>
                <a:cs typeface="Circular Std Book" panose="020B0604020101020102" pitchFamily="34" charset="0"/>
              </a:rPr>
              <a:t> ↗</a:t>
            </a:r>
          </a:p>
        </p:txBody>
      </p:sp>
      <p:pic>
        <p:nvPicPr>
          <p:cNvPr id="7172" name="Picture 4">
            <a:extLst>
              <a:ext uri="{FF2B5EF4-FFF2-40B4-BE49-F238E27FC236}">
                <a16:creationId xmlns:a16="http://schemas.microsoft.com/office/drawing/2014/main" id="{4EA5497C-08FD-417B-BF7D-823356E223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30597" y="169302"/>
            <a:ext cx="1097280" cy="1097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53992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a:extLst>
            <a:ext uri="{FF2B5EF4-FFF2-40B4-BE49-F238E27FC236}">
              <a16:creationId xmlns:a16="http://schemas.microsoft.com/office/drawing/2014/main" id="{04A37E6E-DF74-2FDE-13BD-78298A479C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601490-7F82-21A7-0051-C0AD2E2B7CE8}"/>
              </a:ext>
            </a:extLst>
          </p:cNvPr>
          <p:cNvSpPr>
            <a:spLocks noGrp="1"/>
          </p:cNvSpPr>
          <p:nvPr>
            <p:ph type="ctrTitle"/>
          </p:nvPr>
        </p:nvSpPr>
        <p:spPr>
          <a:xfrm>
            <a:off x="436630" y="316953"/>
            <a:ext cx="8183495" cy="5844082"/>
          </a:xfrm>
        </p:spPr>
        <p:txBody>
          <a:bodyPr>
            <a:normAutofit/>
          </a:bodyPr>
          <a:lstStyle/>
          <a:p>
            <a:pPr algn="l"/>
            <a:r>
              <a:rPr lang="en-GB" sz="4400" b="1" i="0" dirty="0">
                <a:solidFill>
                  <a:srgbClr val="ADBAC7"/>
                </a:solidFill>
                <a:effectLst/>
                <a:latin typeface="Circular Std Book" panose="020B0604020101020102" pitchFamily="34" charset="0"/>
                <a:cs typeface="Circular Std Book" panose="020B0604020101020102" pitchFamily="34" charset="0"/>
              </a:rPr>
              <a:t>🌌</a:t>
            </a:r>
            <a:r>
              <a:rPr lang="en-GB" sz="2400" b="1" i="0" dirty="0">
                <a:solidFill>
                  <a:srgbClr val="ADBAC7"/>
                </a:solidFill>
                <a:effectLst/>
                <a:latin typeface="Circular Std Book" panose="020B0604020101020102" pitchFamily="34" charset="0"/>
                <a:cs typeface="Circular Std Book" panose="020B0604020101020102" pitchFamily="34" charset="0"/>
              </a:rPr>
              <a:t> </a:t>
            </a:r>
            <a:r>
              <a:rPr lang="en-GB" sz="4400" b="1" i="0" dirty="0">
                <a:solidFill>
                  <a:srgbClr val="F4C245"/>
                </a:solidFill>
                <a:effectLst/>
                <a:latin typeface="Circular Std Book" panose="020B0604020101020102" pitchFamily="34" charset="0"/>
                <a:cs typeface="Circular Std Book" panose="020B0604020101020102" pitchFamily="34" charset="0"/>
              </a:rPr>
              <a:t>Charting</a:t>
            </a:r>
            <a:r>
              <a:rPr lang="en-GB" sz="4400" b="1" i="0" dirty="0">
                <a:solidFill>
                  <a:srgbClr val="ADBAC7"/>
                </a:solidFill>
                <a:effectLst/>
                <a:latin typeface="Circular Std Book" panose="020B0604020101020102" pitchFamily="34" charset="0"/>
                <a:cs typeface="Circular Std Book" panose="020B0604020101020102" pitchFamily="34" charset="0"/>
              </a:rPr>
              <a:t> </a:t>
            </a:r>
            <a:r>
              <a:rPr lang="en-GB" sz="4400" b="1" i="0" dirty="0">
                <a:solidFill>
                  <a:srgbClr val="36B7B4"/>
                </a:solidFill>
                <a:effectLst/>
                <a:latin typeface="Circular Std Book" panose="020B0604020101020102" pitchFamily="34" charset="0"/>
                <a:cs typeface="Circular Std Book" panose="020B0604020101020102" pitchFamily="34" charset="0"/>
              </a:rPr>
              <a:t>guidelines</a:t>
            </a:r>
            <a:br>
              <a:rPr lang="en-GB" sz="2400" b="1" i="0" dirty="0">
                <a:solidFill>
                  <a:srgbClr val="ADBAC7"/>
                </a:solidFill>
                <a:effectLst/>
                <a:latin typeface="Circular Std Book" panose="020B0604020101020102" pitchFamily="34" charset="0"/>
                <a:cs typeface="Circular Std Book" panose="020B0604020101020102" pitchFamily="34" charset="0"/>
              </a:rPr>
            </a:br>
            <a:br>
              <a:rPr lang="en-GB" sz="2400" dirty="0">
                <a:solidFill>
                  <a:srgbClr val="36B7B4"/>
                </a:solidFill>
                <a:latin typeface="Circular Std Book" panose="020B0604020101020102" pitchFamily="34" charset="0"/>
                <a:cs typeface="Circular Std Book" panose="020B0604020101020102" pitchFamily="34" charset="0"/>
              </a:rPr>
            </a:br>
            <a:r>
              <a:rPr lang="en-US" sz="2400" b="0" i="0" dirty="0">
                <a:solidFill>
                  <a:srgbClr val="ADBAC7"/>
                </a:solidFill>
                <a:effectLst/>
                <a:latin typeface="Circular Std Book" panose="020B0604020101020102" pitchFamily="34" charset="0"/>
                <a:cs typeface="Circular Std Book" panose="020B0604020101020102" pitchFamily="34" charset="0"/>
              </a:rPr>
              <a:t>For every chart we create, we should try to </a:t>
            </a:r>
            <a:r>
              <a:rPr lang="en-US" sz="2400" b="0" i="0" dirty="0" err="1">
                <a:solidFill>
                  <a:srgbClr val="ADBAC7"/>
                </a:solidFill>
                <a:effectLst/>
                <a:latin typeface="Circular Std Book" panose="020B0604020101020102" pitchFamily="34" charset="0"/>
                <a:cs typeface="Circular Std Book" panose="020B0604020101020102" pitchFamily="34" charset="0"/>
              </a:rPr>
              <a:t>parametrise</a:t>
            </a:r>
            <a:r>
              <a:rPr lang="en-US" sz="2400" b="0" i="0" dirty="0">
                <a:solidFill>
                  <a:srgbClr val="ADBAC7"/>
                </a:solidFill>
                <a:effectLst/>
                <a:latin typeface="Circular Std Book" panose="020B0604020101020102" pitchFamily="34" charset="0"/>
                <a:cs typeface="Circular Std Book" panose="020B0604020101020102" pitchFamily="34" charset="0"/>
              </a:rPr>
              <a:t> as much as possible, loading the color schemes and styles directly from a guideline repository or folder. </a:t>
            </a:r>
            <a:br>
              <a:rPr lang="en-US" sz="2400" b="0" i="0" dirty="0">
                <a:solidFill>
                  <a:srgbClr val="ADBAC7"/>
                </a:solidFill>
                <a:effectLst/>
                <a:latin typeface="Circular Std Book" panose="020B0604020101020102" pitchFamily="34" charset="0"/>
                <a:cs typeface="Circular Std Book" panose="020B0604020101020102" pitchFamily="34" charset="0"/>
              </a:rPr>
            </a:br>
            <a:br>
              <a:rPr lang="en-US" sz="2400" b="0" i="0" dirty="0">
                <a:solidFill>
                  <a:srgbClr val="ADBAC7"/>
                </a:solidFill>
                <a:effectLst/>
                <a:latin typeface="Circular Std Book" panose="020B0604020101020102" pitchFamily="34" charset="0"/>
                <a:cs typeface="Circular Std Book" panose="020B0604020101020102" pitchFamily="34" charset="0"/>
              </a:rPr>
            </a:br>
            <a:r>
              <a:rPr lang="en-US" sz="2400" b="0" i="0" dirty="0">
                <a:solidFill>
                  <a:srgbClr val="ADBAC7"/>
                </a:solidFill>
                <a:effectLst/>
                <a:latin typeface="Circular Std Book" panose="020B0604020101020102" pitchFamily="34" charset="0"/>
                <a:cs typeface="Circular Std Book" panose="020B0604020101020102" pitchFamily="34" charset="0"/>
              </a:rPr>
              <a:t>This allows us to maintain a consistent style for our charts and, if needed, correct appearance bugs and update all charts created in the past with new styles. </a:t>
            </a:r>
            <a:br>
              <a:rPr lang="en-US" sz="2400" b="0" i="0" dirty="0">
                <a:solidFill>
                  <a:srgbClr val="ADBAC7"/>
                </a:solidFill>
                <a:effectLst/>
                <a:latin typeface="Circular Std Book" panose="020B0604020101020102" pitchFamily="34" charset="0"/>
                <a:cs typeface="Circular Std Book" panose="020B0604020101020102" pitchFamily="34" charset="0"/>
              </a:rPr>
            </a:br>
            <a:br>
              <a:rPr lang="en-US" sz="2400" b="0" i="0" dirty="0">
                <a:solidFill>
                  <a:srgbClr val="ADBAC7"/>
                </a:solidFill>
                <a:effectLst/>
                <a:latin typeface="Circular Std Book" panose="020B0604020101020102" pitchFamily="34" charset="0"/>
                <a:cs typeface="Circular Std Book" panose="020B0604020101020102" pitchFamily="34" charset="0"/>
              </a:rPr>
            </a:br>
            <a:r>
              <a:rPr lang="en-US" sz="2400" b="0" i="0" dirty="0">
                <a:solidFill>
                  <a:srgbClr val="ADBAC7"/>
                </a:solidFill>
                <a:effectLst/>
                <a:latin typeface="Circular Std Book" panose="020B0604020101020102" pitchFamily="34" charset="0"/>
                <a:cs typeface="Circular Std Book" panose="020B0604020101020102" pitchFamily="34" charset="0"/>
              </a:rPr>
              <a:t>The inspiration comes from the </a:t>
            </a:r>
            <a:r>
              <a:rPr lang="en-US" sz="2400" b="0" i="0" u="sng" dirty="0">
                <a:effectLst/>
                <a:latin typeface="Circular Std Book" panose="020B0604020101020102" pitchFamily="34" charset="0"/>
                <a:cs typeface="Circular Std Book" panose="020B0604020101020102" pitchFamily="34" charset="0"/>
                <a:hlinkClick r:id="rId2"/>
              </a:rPr>
              <a:t>Urban Institute</a:t>
            </a:r>
            <a:r>
              <a:rPr lang="en-US" sz="2400" b="0" i="0" dirty="0">
                <a:solidFill>
                  <a:srgbClr val="ADBAC7"/>
                </a:solidFill>
                <a:effectLst/>
                <a:latin typeface="Circular Std Book" panose="020B0604020101020102" pitchFamily="34" charset="0"/>
                <a:cs typeface="Circular Std Book" panose="020B0604020101020102" pitchFamily="34" charset="0"/>
              </a:rPr>
              <a:t>'s </a:t>
            </a:r>
            <a:r>
              <a:rPr lang="en-US" sz="2400" b="0" i="0" u="sng" dirty="0" err="1">
                <a:effectLst/>
                <a:latin typeface="Circular Std Book" panose="020B0604020101020102" pitchFamily="34" charset="0"/>
                <a:cs typeface="Circular Std Book" panose="020B0604020101020102" pitchFamily="34" charset="0"/>
                <a:hlinkClick r:id="rId3"/>
              </a:rPr>
              <a:t>Dataviz</a:t>
            </a:r>
            <a:r>
              <a:rPr lang="en-US" sz="2400" b="0" i="0" u="sng" dirty="0">
                <a:effectLst/>
                <a:latin typeface="Circular Std Book" panose="020B0604020101020102" pitchFamily="34" charset="0"/>
                <a:cs typeface="Circular Std Book" panose="020B0604020101020102" pitchFamily="34" charset="0"/>
                <a:hlinkClick r:id="rId3"/>
              </a:rPr>
              <a:t> </a:t>
            </a:r>
            <a:r>
              <a:rPr lang="en-US" sz="2400" b="0" i="0" u="sng" dirty="0" err="1">
                <a:effectLst/>
                <a:latin typeface="Circular Std Book" panose="020B0604020101020102" pitchFamily="34" charset="0"/>
                <a:cs typeface="Circular Std Book" panose="020B0604020101020102" pitchFamily="34" charset="0"/>
                <a:hlinkClick r:id="rId3"/>
              </a:rPr>
              <a:t>Styleguide</a:t>
            </a:r>
            <a:r>
              <a:rPr lang="en-US" sz="2400" b="0" i="0" dirty="0">
                <a:solidFill>
                  <a:srgbClr val="ADBAC7"/>
                </a:solidFill>
                <a:effectLst/>
                <a:latin typeface="Circular Std Book" panose="020B0604020101020102" pitchFamily="34" charset="0"/>
                <a:cs typeface="Circular Std Book" panose="020B0604020101020102" pitchFamily="34" charset="0"/>
              </a:rPr>
              <a:t>. Whenever possible, we try to automate the applying of styles to plots through themes. For Vega, themes look like </a:t>
            </a:r>
            <a:r>
              <a:rPr lang="en-US" sz="2400" b="0" i="0" u="sng" dirty="0">
                <a:effectLst/>
                <a:latin typeface="Circular Std Book" panose="020B0604020101020102" pitchFamily="34" charset="0"/>
                <a:cs typeface="Circular Std Book" panose="020B0604020101020102" pitchFamily="34" charset="0"/>
                <a:hlinkClick r:id="rId4"/>
              </a:rPr>
              <a:t>this</a:t>
            </a:r>
            <a:r>
              <a:rPr lang="en-US" sz="2400" b="0" i="0" dirty="0">
                <a:solidFill>
                  <a:srgbClr val="ADBAC7"/>
                </a:solidFill>
                <a:effectLst/>
                <a:latin typeface="Circular Std Book" panose="020B0604020101020102" pitchFamily="34" charset="0"/>
                <a:cs typeface="Circular Std Book" panose="020B0604020101020102" pitchFamily="34" charset="0"/>
              </a:rPr>
              <a:t>, which also </a:t>
            </a:r>
            <a:r>
              <a:rPr lang="en-US" sz="2400" b="0" i="0" u="sng" dirty="0">
                <a:effectLst/>
                <a:latin typeface="Circular Std Book" panose="020B0604020101020102" pitchFamily="34" charset="0"/>
                <a:cs typeface="Circular Std Book" panose="020B0604020101020102" pitchFamily="34" charset="0"/>
                <a:hlinkClick r:id="rId5"/>
              </a:rPr>
              <a:t>translates</a:t>
            </a:r>
            <a:r>
              <a:rPr lang="en-US" sz="2400" b="0" i="0" dirty="0">
                <a:solidFill>
                  <a:srgbClr val="ADBAC7"/>
                </a:solidFill>
                <a:effectLst/>
                <a:latin typeface="Circular Std Book" panose="020B0604020101020102" pitchFamily="34" charset="0"/>
                <a:cs typeface="Circular Std Book" panose="020B0604020101020102" pitchFamily="34" charset="0"/>
              </a:rPr>
              <a:t> to </a:t>
            </a:r>
            <a:r>
              <a:rPr lang="en-US" sz="2400" b="0" i="0" u="sng" dirty="0">
                <a:effectLst/>
                <a:latin typeface="Circular Std Book" panose="020B0604020101020102" pitchFamily="34" charset="0"/>
                <a:cs typeface="Circular Std Book" panose="020B0604020101020102" pitchFamily="34" charset="0"/>
                <a:hlinkClick r:id="rId6"/>
              </a:rPr>
              <a:t>Altair</a:t>
            </a:r>
            <a:r>
              <a:rPr lang="en-US" sz="2400" b="0" i="0" dirty="0">
                <a:solidFill>
                  <a:srgbClr val="ADBAC7"/>
                </a:solidFill>
                <a:effectLst/>
                <a:latin typeface="Circular Std Book" panose="020B0604020101020102" pitchFamily="34" charset="0"/>
                <a:cs typeface="Circular Std Book" panose="020B0604020101020102" pitchFamily="34" charset="0"/>
              </a:rPr>
              <a:t>.</a:t>
            </a:r>
            <a:endParaRPr lang="en-GB" sz="2400" i="1" dirty="0">
              <a:solidFill>
                <a:srgbClr val="36B7B4"/>
              </a:solidFill>
              <a:latin typeface="Circular Std Book" panose="020B0604020101020102" pitchFamily="34" charset="0"/>
              <a:cs typeface="Circular Std Book" panose="020B0604020101020102" pitchFamily="34" charset="0"/>
            </a:endParaRPr>
          </a:p>
        </p:txBody>
      </p:sp>
      <p:pic>
        <p:nvPicPr>
          <p:cNvPr id="5" name="Picture 4">
            <a:extLst>
              <a:ext uri="{FF2B5EF4-FFF2-40B4-BE49-F238E27FC236}">
                <a16:creationId xmlns:a16="http://schemas.microsoft.com/office/drawing/2014/main" id="{0027EC27-D4F6-D907-C13A-122919DC365D}"/>
              </a:ext>
            </a:extLst>
          </p:cNvPr>
          <p:cNvPicPr>
            <a:picLocks noChangeAspect="1"/>
          </p:cNvPicPr>
          <p:nvPr/>
        </p:nvPicPr>
        <p:blipFill>
          <a:blip r:embed="rId7"/>
          <a:stretch>
            <a:fillRect/>
          </a:stretch>
        </p:blipFill>
        <p:spPr>
          <a:xfrm rot="10800000">
            <a:off x="8982075" y="186232"/>
            <a:ext cx="3209925" cy="6105525"/>
          </a:xfrm>
          <a:prstGeom prst="rect">
            <a:avLst/>
          </a:prstGeom>
        </p:spPr>
      </p:pic>
    </p:spTree>
    <p:extLst>
      <p:ext uri="{BB962C8B-B14F-4D97-AF65-F5344CB8AC3E}">
        <p14:creationId xmlns:p14="http://schemas.microsoft.com/office/powerpoint/2010/main" val="37678657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a:extLst>
            <a:ext uri="{FF2B5EF4-FFF2-40B4-BE49-F238E27FC236}">
              <a16:creationId xmlns:a16="http://schemas.microsoft.com/office/drawing/2014/main" id="{83E84931-72C1-465B-BA72-871497E66BF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3356EA4-0FBB-EC3E-1371-56120C8B1284}"/>
              </a:ext>
            </a:extLst>
          </p:cNvPr>
          <p:cNvPicPr>
            <a:picLocks noChangeAspect="1"/>
          </p:cNvPicPr>
          <p:nvPr/>
        </p:nvPicPr>
        <p:blipFill>
          <a:blip r:embed="rId2"/>
          <a:stretch>
            <a:fillRect/>
          </a:stretch>
        </p:blipFill>
        <p:spPr>
          <a:xfrm rot="10800000">
            <a:off x="8982075" y="186232"/>
            <a:ext cx="3209925" cy="6105525"/>
          </a:xfrm>
          <a:prstGeom prst="rect">
            <a:avLst/>
          </a:prstGeom>
        </p:spPr>
      </p:pic>
      <p:sp>
        <p:nvSpPr>
          <p:cNvPr id="8" name="TextBox 7">
            <a:extLst>
              <a:ext uri="{FF2B5EF4-FFF2-40B4-BE49-F238E27FC236}">
                <a16:creationId xmlns:a16="http://schemas.microsoft.com/office/drawing/2014/main" id="{62D5061B-B9C7-E4F3-C7EC-D44082E7B6AB}"/>
              </a:ext>
            </a:extLst>
          </p:cNvPr>
          <p:cNvSpPr txBox="1"/>
          <p:nvPr/>
        </p:nvSpPr>
        <p:spPr>
          <a:xfrm>
            <a:off x="600075" y="535365"/>
            <a:ext cx="8077200" cy="5570756"/>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400" b="0" i="0" u="none" strike="noStrike" kern="1200" cap="none" spc="0" normalizeH="0" baseline="0" noProof="0" dirty="0">
                <a:ln>
                  <a:noFill/>
                </a:ln>
                <a:solidFill>
                  <a:srgbClr val="F4C245"/>
                </a:solidFill>
                <a:effectLst/>
                <a:uLnTx/>
                <a:uFillTx/>
                <a:latin typeface="Circular Std Book" panose="020B0604020101020102" pitchFamily="34" charset="0"/>
                <a:ea typeface="+mn-ea"/>
                <a:cs typeface="Circular Std Book" panose="020B0604020101020102" pitchFamily="34" charset="0"/>
              </a:rPr>
              <a:t>Aesthetic</a:t>
            </a:r>
            <a:r>
              <a:rPr kumimoji="0" lang="en-US" altLang="en-US" sz="4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rPr>
              <a:t> </a:t>
            </a:r>
            <a:r>
              <a:rPr kumimoji="0" lang="en-US" altLang="en-US" sz="4400" b="0" i="0" u="none" strike="noStrike" kern="1200" cap="none" spc="0" normalizeH="0" baseline="0" noProof="0" dirty="0" err="1">
                <a:ln>
                  <a:noFill/>
                </a:ln>
                <a:solidFill>
                  <a:srgbClr val="36B7B4"/>
                </a:solidFill>
                <a:effectLst/>
                <a:uLnTx/>
                <a:uFillTx/>
                <a:latin typeface="Circular Std Book" panose="020B0604020101020102" pitchFamily="34" charset="0"/>
                <a:ea typeface="+mn-ea"/>
                <a:cs typeface="Circular Std Book" panose="020B0604020101020102" pitchFamily="34" charset="0"/>
              </a:rPr>
              <a:t>zens</a:t>
            </a:r>
            <a:r>
              <a:rPr kumimoji="0" lang="en-US" altLang="en-US" sz="4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rPr>
              <a:t> </a:t>
            </a:r>
            <a:br>
              <a:rPr kumimoji="0" lang="en-US" altLang="en-US" sz="2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rPr>
            </a:br>
            <a:r>
              <a:rPr kumimoji="0" lang="en-US" altLang="en-US" sz="2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rPr>
              <a:t>we should strive follow are those of:</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ircular Std Book" panose="020B0604020101020102" pitchFamily="34" charset="0"/>
              <a:ea typeface="+mn-ea"/>
              <a:cs typeface="Circular Std Book" panose="020B0604020101020102"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2400" b="0" i="0" u="sng"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hlinkClick r:id="rId3"/>
              </a:rPr>
              <a:t>David McCandless</a:t>
            </a:r>
            <a:r>
              <a:rPr kumimoji="0" lang="en-US" altLang="en-US" sz="2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rPr>
              <a:t> (and the charts presented in </a:t>
            </a:r>
            <a:r>
              <a:rPr kumimoji="0" lang="en-US" altLang="en-US" sz="2400" b="0" i="0" u="sng"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hlinkClick r:id="rId4"/>
              </a:rPr>
              <a:t>Information is Beautiful</a:t>
            </a:r>
            <a:r>
              <a:rPr kumimoji="0" lang="en-US" altLang="en-US" sz="2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rPr>
              <a:t> and </a:t>
            </a:r>
            <a:r>
              <a:rPr kumimoji="0" lang="en-US" altLang="en-US" sz="2400" b="0" i="0" u="sng"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hlinkClick r:id="rId4"/>
              </a:rPr>
              <a:t>Knowledge is Beautiful</a:t>
            </a:r>
            <a:r>
              <a:rPr kumimoji="0" lang="en-US" altLang="en-US" sz="2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rPr>
              <a:t>, and more recently </a:t>
            </a:r>
            <a:r>
              <a:rPr kumimoji="0" lang="en-US" altLang="en-US" sz="2400" b="0" i="0" u="sng"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hlinkClick r:id="rId5"/>
              </a:rPr>
              <a:t>Beautiful News</a:t>
            </a:r>
            <a:r>
              <a:rPr kumimoji="0" lang="en-US" altLang="en-US" sz="2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rPr>
              <a:t>)</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2400" b="0" i="0" u="sng" strike="noStrike" kern="1200" cap="none" spc="0" normalizeH="0" baseline="0" noProof="0" dirty="0" err="1">
                <a:ln>
                  <a:noFill/>
                </a:ln>
                <a:solidFill>
                  <a:srgbClr val="ADBAC7"/>
                </a:solidFill>
                <a:effectLst/>
                <a:uLnTx/>
                <a:uFillTx/>
                <a:latin typeface="Circular Std Book" panose="020B0604020101020102" pitchFamily="34" charset="0"/>
                <a:ea typeface="+mn-ea"/>
                <a:cs typeface="Circular Std Book" panose="020B0604020101020102" pitchFamily="34" charset="0"/>
                <a:hlinkClick r:id="rId6"/>
              </a:rPr>
              <a:t>Nadieh</a:t>
            </a:r>
            <a:r>
              <a:rPr kumimoji="0" lang="en-US" altLang="en-US" sz="2400" b="0" i="0" u="sng"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hlinkClick r:id="rId6"/>
              </a:rPr>
              <a:t> </a:t>
            </a:r>
            <a:r>
              <a:rPr kumimoji="0" lang="en-US" altLang="en-US" sz="2400" b="0" i="0" u="sng" strike="noStrike" kern="1200" cap="none" spc="0" normalizeH="0" baseline="0" noProof="0" dirty="0" err="1">
                <a:ln>
                  <a:noFill/>
                </a:ln>
                <a:solidFill>
                  <a:srgbClr val="ADBAC7"/>
                </a:solidFill>
                <a:effectLst/>
                <a:uLnTx/>
                <a:uFillTx/>
                <a:latin typeface="Circular Std Book" panose="020B0604020101020102" pitchFamily="34" charset="0"/>
                <a:ea typeface="+mn-ea"/>
                <a:cs typeface="Circular Std Book" panose="020B0604020101020102" pitchFamily="34" charset="0"/>
                <a:hlinkClick r:id="rId6"/>
              </a:rPr>
              <a:t>visualcinnamon</a:t>
            </a:r>
            <a:r>
              <a:rPr kumimoji="0" lang="en-US" altLang="en-US" sz="2400" b="0" i="0" u="sng"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hlinkClick r:id="rId6"/>
              </a:rPr>
              <a:t> Bremer</a:t>
            </a:r>
            <a:r>
              <a:rPr kumimoji="0" lang="en-US" altLang="en-US" sz="2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rPr>
              <a:t> (and the charts presented in </a:t>
            </a:r>
            <a:r>
              <a:rPr kumimoji="0" lang="en-US" altLang="en-US" sz="2400" b="0" i="0" u="sng"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hlinkClick r:id="rId7"/>
              </a:rPr>
              <a:t>Data Sketches</a:t>
            </a:r>
            <a:r>
              <a:rPr kumimoji="0" lang="en-US" altLang="en-US" sz="2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rPr>
              <a:t>, together with </a:t>
            </a:r>
            <a:r>
              <a:rPr kumimoji="0" lang="en-US" altLang="en-US" sz="2400" b="0" i="0" u="sng"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hlinkClick r:id="rId8"/>
              </a:rPr>
              <a:t>Shirley Wu</a:t>
            </a:r>
            <a:r>
              <a:rPr kumimoji="0" lang="en-US" altLang="en-US" sz="2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rPr>
              <a:t>)</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2400" b="0" i="0" u="sng"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hlinkClick r:id="rId9"/>
              </a:rPr>
              <a:t>Lisa Charlotte </a:t>
            </a:r>
            <a:r>
              <a:rPr kumimoji="0" lang="en-US" altLang="en-US" sz="2400" b="0" i="0" u="sng" strike="noStrike" kern="1200" cap="none" spc="0" normalizeH="0" baseline="0" noProof="0" dirty="0" err="1">
                <a:ln>
                  <a:noFill/>
                </a:ln>
                <a:solidFill>
                  <a:srgbClr val="ADBAC7"/>
                </a:solidFill>
                <a:effectLst/>
                <a:uLnTx/>
                <a:uFillTx/>
                <a:latin typeface="Circular Std Book" panose="020B0604020101020102" pitchFamily="34" charset="0"/>
                <a:ea typeface="+mn-ea"/>
                <a:cs typeface="Circular Std Book" panose="020B0604020101020102" pitchFamily="34" charset="0"/>
                <a:hlinkClick r:id="rId9"/>
              </a:rPr>
              <a:t>Rost</a:t>
            </a:r>
            <a:endParaRPr kumimoji="0" lang="en-US" altLang="en-US" sz="2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2400" b="0" i="0" u="sng"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hlinkClick r:id="rId10"/>
              </a:rPr>
              <a:t>Maarten </a:t>
            </a:r>
            <a:r>
              <a:rPr kumimoji="0" lang="en-US" altLang="en-US" sz="2400" b="0" i="0" u="sng" strike="noStrike" kern="1200" cap="none" spc="0" normalizeH="0" baseline="0" noProof="0" dirty="0" err="1">
                <a:ln>
                  <a:noFill/>
                </a:ln>
                <a:solidFill>
                  <a:srgbClr val="ADBAC7"/>
                </a:solidFill>
                <a:effectLst/>
                <a:uLnTx/>
                <a:uFillTx/>
                <a:latin typeface="Circular Std Book" panose="020B0604020101020102" pitchFamily="34" charset="0"/>
                <a:ea typeface="+mn-ea"/>
                <a:cs typeface="Circular Std Book" panose="020B0604020101020102" pitchFamily="34" charset="0"/>
                <a:hlinkClick r:id="rId10"/>
              </a:rPr>
              <a:t>Lambrechts</a:t>
            </a:r>
            <a:endParaRPr kumimoji="0" lang="en-US" altLang="en-US" sz="2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2400" b="0" i="0" u="sng"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hlinkClick r:id="rId11"/>
              </a:rPr>
              <a:t>Andy Kirk</a:t>
            </a:r>
            <a:r>
              <a:rPr kumimoji="0" lang="en-US" altLang="en-US" sz="2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rPr>
              <a:t> (and the charts presented in </a:t>
            </a:r>
            <a:r>
              <a:rPr kumimoji="0" lang="en-US" altLang="en-US" sz="2400" b="0" i="0" u="sng"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hlinkClick r:id="rId12"/>
              </a:rPr>
              <a:t>Data </a:t>
            </a:r>
            <a:r>
              <a:rPr kumimoji="0" lang="en-US" altLang="en-US" sz="2400" b="0" i="0" u="sng" strike="noStrike" kern="1200" cap="none" spc="0" normalizeH="0" baseline="0" noProof="0" dirty="0" err="1">
                <a:ln>
                  <a:noFill/>
                </a:ln>
                <a:solidFill>
                  <a:srgbClr val="ADBAC7"/>
                </a:solidFill>
                <a:effectLst/>
                <a:uLnTx/>
                <a:uFillTx/>
                <a:latin typeface="Circular Std Book" panose="020B0604020101020102" pitchFamily="34" charset="0"/>
                <a:ea typeface="+mn-ea"/>
                <a:cs typeface="Circular Std Book" panose="020B0604020101020102" pitchFamily="34" charset="0"/>
                <a:hlinkClick r:id="rId12"/>
              </a:rPr>
              <a:t>Visualisation</a:t>
            </a:r>
            <a:r>
              <a:rPr kumimoji="0" lang="en-US" altLang="en-US" sz="2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rPr>
              <a:t>)</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2400" b="0" i="0" u="sng"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hlinkClick r:id="rId13"/>
              </a:rPr>
              <a:t>Nathan Yau</a:t>
            </a:r>
            <a:endParaRPr kumimoji="0" lang="en-US" altLang="en-US" sz="2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2400" b="0" i="0" u="sng"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hlinkClick r:id="rId14"/>
              </a:rPr>
              <a:t>The Pudding</a:t>
            </a:r>
            <a:endParaRPr kumimoji="0" lang="en-US" altLang="en-US" sz="2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endParaRPr>
          </a:p>
        </p:txBody>
      </p:sp>
    </p:spTree>
    <p:extLst>
      <p:ext uri="{BB962C8B-B14F-4D97-AF65-F5344CB8AC3E}">
        <p14:creationId xmlns:p14="http://schemas.microsoft.com/office/powerpoint/2010/main" val="25410274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a:extLst>
            <a:ext uri="{FF2B5EF4-FFF2-40B4-BE49-F238E27FC236}">
              <a16:creationId xmlns:a16="http://schemas.microsoft.com/office/drawing/2014/main" id="{FEC9719D-20EE-B747-5610-48D31CDFD00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2A1A440-C608-1ADB-E7AD-AFFF3EC633AB}"/>
              </a:ext>
            </a:extLst>
          </p:cNvPr>
          <p:cNvPicPr>
            <a:picLocks noChangeAspect="1"/>
          </p:cNvPicPr>
          <p:nvPr/>
        </p:nvPicPr>
        <p:blipFill>
          <a:blip r:embed="rId2"/>
          <a:stretch>
            <a:fillRect/>
          </a:stretch>
        </p:blipFill>
        <p:spPr>
          <a:xfrm rot="10800000">
            <a:off x="8982075" y="186232"/>
            <a:ext cx="3209925" cy="6105525"/>
          </a:xfrm>
          <a:prstGeom prst="rect">
            <a:avLst/>
          </a:prstGeom>
        </p:spPr>
      </p:pic>
      <p:sp>
        <p:nvSpPr>
          <p:cNvPr id="3" name="TextBox 2">
            <a:extLst>
              <a:ext uri="{FF2B5EF4-FFF2-40B4-BE49-F238E27FC236}">
                <a16:creationId xmlns:a16="http://schemas.microsoft.com/office/drawing/2014/main" id="{D035A790-1695-E67D-5B93-76DB659D5075}"/>
              </a:ext>
            </a:extLst>
          </p:cNvPr>
          <p:cNvSpPr txBox="1"/>
          <p:nvPr/>
        </p:nvSpPr>
        <p:spPr>
          <a:xfrm>
            <a:off x="390524" y="315218"/>
            <a:ext cx="9267825" cy="63709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rPr>
              <a:t>When creating charts, usually the first step is to envisage the type of chart that can accurately represent the underlying data, with all of its internal complexity. In order to help with this process, we can use a </a:t>
            </a:r>
            <a:r>
              <a:rPr kumimoji="0" lang="en-US" sz="2400" b="1" i="0" u="none" strike="noStrike" kern="1200" cap="none" spc="0" normalizeH="0" baseline="0" noProof="0" dirty="0">
                <a:ln>
                  <a:noFill/>
                </a:ln>
                <a:solidFill>
                  <a:srgbClr val="F4C245"/>
                </a:solidFill>
                <a:effectLst/>
                <a:uLnTx/>
                <a:uFillTx/>
                <a:latin typeface="Circular Std Book" panose="020B0604020101020102" pitchFamily="34" charset="0"/>
                <a:ea typeface="+mn-ea"/>
                <a:cs typeface="Circular Std Book" panose="020B0604020101020102" pitchFamily="34" charset="0"/>
              </a:rPr>
              <a:t>visual vocabulary</a:t>
            </a:r>
            <a:r>
              <a:rPr kumimoji="0" lang="en-US" sz="2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rPr>
              <a:t>. A few good ones are: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sng"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hlinkClick r:id="rId3"/>
              </a:rPr>
              <a:t>Financial Times Visual Vocabulary</a:t>
            </a:r>
            <a:endParaRPr kumimoji="0" lang="en-US" sz="2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sng"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hlinkClick r:id="rId4"/>
              </a:rPr>
              <a:t>Tableau Visual Vocabulary</a:t>
            </a:r>
            <a:endParaRPr kumimoji="0" lang="en-US" sz="2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sng"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hlinkClick r:id="rId5"/>
              </a:rPr>
              <a:t>Vega Edition</a:t>
            </a:r>
            <a:r>
              <a:rPr kumimoji="0" lang="en-US" sz="2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rPr>
              <a:t> of the Visual Vocabulary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sng" strike="noStrike" kern="1200" cap="none" spc="0" normalizeH="0" baseline="0" noProof="0" dirty="0" err="1">
                <a:ln>
                  <a:noFill/>
                </a:ln>
                <a:solidFill>
                  <a:srgbClr val="ADBAC7"/>
                </a:solidFill>
                <a:effectLst/>
                <a:uLnTx/>
                <a:uFillTx/>
                <a:latin typeface="Circular Std Book" panose="020B0604020101020102" pitchFamily="34" charset="0"/>
                <a:ea typeface="+mn-ea"/>
                <a:cs typeface="Circular Std Book" panose="020B0604020101020102" pitchFamily="34" charset="0"/>
                <a:hlinkClick r:id="rId6"/>
              </a:rPr>
              <a:t>PowerBI</a:t>
            </a:r>
            <a:r>
              <a:rPr kumimoji="0" lang="en-US" sz="2400" b="0" i="0" u="sng"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hlinkClick r:id="rId6"/>
              </a:rPr>
              <a:t> Edition</a:t>
            </a:r>
            <a:r>
              <a:rPr kumimoji="0" lang="en-US" sz="2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rPr>
              <a:t> of the Visual Vocabulary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sng"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hlinkClick r:id="rId7"/>
              </a:rPr>
              <a:t>Voyager</a:t>
            </a:r>
            <a:r>
              <a:rPr kumimoji="0" lang="en-US" sz="2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rPr>
              <a:t>, powered by </a:t>
            </a:r>
            <a:r>
              <a:rPr kumimoji="0" lang="en-US" sz="2400" b="0" i="0" u="sng" strike="noStrike" kern="1200" cap="none" spc="0" normalizeH="0" baseline="0" noProof="0" dirty="0" err="1">
                <a:ln>
                  <a:noFill/>
                </a:ln>
                <a:solidFill>
                  <a:srgbClr val="ADBAC7"/>
                </a:solidFill>
                <a:effectLst/>
                <a:uLnTx/>
                <a:uFillTx/>
                <a:latin typeface="Circular Std Book" panose="020B0604020101020102" pitchFamily="34" charset="0"/>
                <a:ea typeface="+mn-ea"/>
                <a:cs typeface="Circular Std Book" panose="020B0604020101020102" pitchFamily="34" charset="0"/>
                <a:hlinkClick r:id="rId8"/>
              </a:rPr>
              <a:t>CompassSQL</a:t>
            </a:r>
            <a:endParaRPr kumimoji="0" lang="en-US" sz="2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sng"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hlinkClick r:id="rId9"/>
              </a:rPr>
              <a:t>Andy </a:t>
            </a:r>
            <a:r>
              <a:rPr kumimoji="0" lang="en-US" sz="2400" b="0" i="0" u="sng" strike="noStrike" kern="1200" cap="none" spc="0" normalizeH="0" baseline="0" noProof="0" dirty="0" err="1">
                <a:ln>
                  <a:noFill/>
                </a:ln>
                <a:solidFill>
                  <a:srgbClr val="ADBAC7"/>
                </a:solidFill>
                <a:effectLst/>
                <a:uLnTx/>
                <a:uFillTx/>
                <a:latin typeface="Circular Std Book" panose="020B0604020101020102" pitchFamily="34" charset="0"/>
                <a:ea typeface="+mn-ea"/>
                <a:cs typeface="Circular Std Book" panose="020B0604020101020102" pitchFamily="34" charset="0"/>
                <a:hlinkClick r:id="rId9"/>
              </a:rPr>
              <a:t>Kirks</a:t>
            </a:r>
            <a:r>
              <a:rPr kumimoji="0" lang="en-US" sz="2400" b="0" i="0" u="none" strike="noStrike" kern="1200" cap="none" spc="0" normalizeH="0" baseline="0" noProof="0" dirty="0" err="1">
                <a:ln>
                  <a:noFill/>
                </a:ln>
                <a:solidFill>
                  <a:srgbClr val="ADBAC7"/>
                </a:solidFill>
                <a:effectLst/>
                <a:uLnTx/>
                <a:uFillTx/>
                <a:latin typeface="Circular Std Book" panose="020B0604020101020102" pitchFamily="34" charset="0"/>
                <a:ea typeface="+mn-ea"/>
                <a:cs typeface="Circular Std Book" panose="020B0604020101020102" pitchFamily="34" charset="0"/>
              </a:rPr>
              <a:t>'s</a:t>
            </a:r>
            <a:r>
              <a:rPr kumimoji="0" lang="en-US" sz="2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rPr>
              <a:t> </a:t>
            </a:r>
            <a:r>
              <a:rPr kumimoji="0" lang="en-US" sz="2400" b="0" i="0" u="sng"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hlinkClick r:id="rId10"/>
              </a:rPr>
              <a:t>The </a:t>
            </a:r>
            <a:r>
              <a:rPr kumimoji="0" lang="en-US" sz="2400" b="0" i="0" u="sng" strike="noStrike" kern="1200" cap="none" spc="0" normalizeH="0" baseline="0" noProof="0" dirty="0" err="1">
                <a:ln>
                  <a:noFill/>
                </a:ln>
                <a:solidFill>
                  <a:srgbClr val="ADBAC7"/>
                </a:solidFill>
                <a:effectLst/>
                <a:uLnTx/>
                <a:uFillTx/>
                <a:latin typeface="Circular Std Book" panose="020B0604020101020102" pitchFamily="34" charset="0"/>
                <a:ea typeface="+mn-ea"/>
                <a:cs typeface="Circular Std Book" panose="020B0604020101020102" pitchFamily="34" charset="0"/>
                <a:hlinkClick r:id="rId10"/>
              </a:rPr>
              <a:t>Chartmaker</a:t>
            </a:r>
            <a:r>
              <a:rPr kumimoji="0" lang="en-US" sz="2400" b="0" i="0" u="sng"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hlinkClick r:id="rId10"/>
              </a:rPr>
              <a:t> Directory</a:t>
            </a:r>
            <a:endParaRPr kumimoji="0" lang="en-US" sz="2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sng"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hlinkClick r:id="rId11"/>
              </a:rPr>
              <a:t>Christophe </a:t>
            </a:r>
            <a:r>
              <a:rPr kumimoji="0" lang="en-US" sz="2400" b="0" i="0" u="sng" strike="noStrike" kern="1200" cap="none" spc="0" normalizeH="0" baseline="0" noProof="0" dirty="0" err="1">
                <a:ln>
                  <a:noFill/>
                </a:ln>
                <a:solidFill>
                  <a:srgbClr val="ADBAC7"/>
                </a:solidFill>
                <a:effectLst/>
                <a:uLnTx/>
                <a:uFillTx/>
                <a:latin typeface="Circular Std Book" panose="020B0604020101020102" pitchFamily="34" charset="0"/>
                <a:ea typeface="+mn-ea"/>
                <a:cs typeface="Circular Std Book" panose="020B0604020101020102" pitchFamily="34" charset="0"/>
                <a:hlinkClick r:id="rId11"/>
              </a:rPr>
              <a:t>Viau</a:t>
            </a:r>
            <a:r>
              <a:rPr kumimoji="0" lang="en-US" sz="2400" b="0" i="0" u="none" strike="noStrike" kern="1200" cap="none" spc="0" normalizeH="0" baseline="0" noProof="0" dirty="0" err="1">
                <a:ln>
                  <a:noFill/>
                </a:ln>
                <a:solidFill>
                  <a:srgbClr val="ADBAC7"/>
                </a:solidFill>
                <a:effectLst/>
                <a:uLnTx/>
                <a:uFillTx/>
                <a:latin typeface="Circular Std Book" panose="020B0604020101020102" pitchFamily="34" charset="0"/>
                <a:ea typeface="+mn-ea"/>
                <a:cs typeface="Circular Std Book" panose="020B0604020101020102" pitchFamily="34" charset="0"/>
              </a:rPr>
              <a:t>'s</a:t>
            </a:r>
            <a:r>
              <a:rPr kumimoji="0" lang="en-US" sz="2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rPr>
              <a:t> </a:t>
            </a:r>
            <a:r>
              <a:rPr kumimoji="0" lang="en-US" sz="2400" b="0" i="0" u="sng"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hlinkClick r:id="rId12"/>
              </a:rPr>
              <a:t>D3.js Chart Gallery</a:t>
            </a:r>
            <a:endParaRPr kumimoji="0" lang="en-US" sz="2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rPr>
              <a:t>The </a:t>
            </a:r>
            <a:r>
              <a:rPr kumimoji="0" lang="en-US" sz="2400" b="0" i="0" u="sng"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hlinkClick r:id="rId13"/>
              </a:rPr>
              <a:t>D3 Graph Gallery</a:t>
            </a:r>
            <a:endParaRPr kumimoji="0" lang="en-US" sz="2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rPr>
              <a:t>The </a:t>
            </a:r>
            <a:r>
              <a:rPr kumimoji="0" lang="en-US" sz="2400" b="0" i="0" u="sng"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hlinkClick r:id="rId14"/>
              </a:rPr>
              <a:t>Observable</a:t>
            </a:r>
            <a:r>
              <a:rPr kumimoji="0" lang="en-US" sz="2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rPr>
              <a:t> Community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rPr>
              <a:t>The </a:t>
            </a:r>
            <a:r>
              <a:rPr kumimoji="0" lang="en-US" sz="2400" b="0" i="0" u="sng"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hlinkClick r:id="rId15"/>
              </a:rPr>
              <a:t>Data </a:t>
            </a:r>
            <a:r>
              <a:rPr kumimoji="0" lang="en-US" sz="2400" b="0" i="0" u="sng" strike="noStrike" kern="1200" cap="none" spc="0" normalizeH="0" baseline="0" noProof="0" dirty="0" err="1">
                <a:ln>
                  <a:noFill/>
                </a:ln>
                <a:solidFill>
                  <a:srgbClr val="ADBAC7"/>
                </a:solidFill>
                <a:effectLst/>
                <a:uLnTx/>
                <a:uFillTx/>
                <a:latin typeface="Circular Std Book" panose="020B0604020101020102" pitchFamily="34" charset="0"/>
                <a:ea typeface="+mn-ea"/>
                <a:cs typeface="Circular Std Book" panose="020B0604020101020102" pitchFamily="34" charset="0"/>
                <a:hlinkClick r:id="rId15"/>
              </a:rPr>
              <a:t>Visualisation</a:t>
            </a:r>
            <a:r>
              <a:rPr kumimoji="0" lang="en-US" sz="2400" b="0" i="0" u="sng"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hlinkClick r:id="rId15"/>
              </a:rPr>
              <a:t> Catalogue</a:t>
            </a:r>
            <a:endParaRPr kumimoji="0" lang="en-US" sz="2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rPr>
              <a:t>The </a:t>
            </a:r>
            <a:r>
              <a:rPr kumimoji="0" lang="en-US" sz="2400" b="0" i="0" u="sng"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hlinkClick r:id="rId16"/>
              </a:rPr>
              <a:t>Awesome-</a:t>
            </a:r>
            <a:r>
              <a:rPr kumimoji="0" lang="en-US" sz="2400" b="0" i="0" u="sng" strike="noStrike" kern="1200" cap="none" spc="0" normalizeH="0" baseline="0" noProof="0" dirty="0" err="1">
                <a:ln>
                  <a:noFill/>
                </a:ln>
                <a:solidFill>
                  <a:srgbClr val="ADBAC7"/>
                </a:solidFill>
                <a:effectLst/>
                <a:uLnTx/>
                <a:uFillTx/>
                <a:latin typeface="Circular Std Book" panose="020B0604020101020102" pitchFamily="34" charset="0"/>
                <a:ea typeface="+mn-ea"/>
                <a:cs typeface="Circular Std Book" panose="020B0604020101020102" pitchFamily="34" charset="0"/>
                <a:hlinkClick r:id="rId16"/>
              </a:rPr>
              <a:t>dataviz</a:t>
            </a:r>
            <a:r>
              <a:rPr kumimoji="0" lang="en-US" sz="2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rPr>
              <a:t> list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rPr>
              <a:t>The </a:t>
            </a:r>
            <a:r>
              <a:rPr kumimoji="0" lang="en-US" sz="2400" b="0" i="0" u="sng"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hlinkClick r:id="rId17"/>
              </a:rPr>
              <a:t>cube.js</a:t>
            </a:r>
            <a:r>
              <a:rPr kumimoji="0" lang="en-US" sz="2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rPr>
              <a:t> list</a:t>
            </a:r>
          </a:p>
        </p:txBody>
      </p:sp>
    </p:spTree>
    <p:extLst>
      <p:ext uri="{BB962C8B-B14F-4D97-AF65-F5344CB8AC3E}">
        <p14:creationId xmlns:p14="http://schemas.microsoft.com/office/powerpoint/2010/main" val="3218770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a:extLst>
            <a:ext uri="{FF2B5EF4-FFF2-40B4-BE49-F238E27FC236}">
              <a16:creationId xmlns:a16="http://schemas.microsoft.com/office/drawing/2014/main" id="{06D241C2-3D55-EC52-07AF-505BAA780AF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54678EA-E7F9-4F8F-F714-508F20D38446}"/>
              </a:ext>
            </a:extLst>
          </p:cNvPr>
          <p:cNvPicPr>
            <a:picLocks noChangeAspect="1"/>
          </p:cNvPicPr>
          <p:nvPr/>
        </p:nvPicPr>
        <p:blipFill>
          <a:blip r:embed="rId2"/>
          <a:stretch>
            <a:fillRect/>
          </a:stretch>
        </p:blipFill>
        <p:spPr>
          <a:xfrm rot="10800000">
            <a:off x="8982075" y="186232"/>
            <a:ext cx="3209925" cy="6105525"/>
          </a:xfrm>
          <a:prstGeom prst="rect">
            <a:avLst/>
          </a:prstGeom>
        </p:spPr>
      </p:pic>
      <p:sp>
        <p:nvSpPr>
          <p:cNvPr id="4" name="TextBox 3">
            <a:extLst>
              <a:ext uri="{FF2B5EF4-FFF2-40B4-BE49-F238E27FC236}">
                <a16:creationId xmlns:a16="http://schemas.microsoft.com/office/drawing/2014/main" id="{6AD3CD06-EBFA-BFF4-A137-820CC4D8B6B9}"/>
              </a:ext>
            </a:extLst>
          </p:cNvPr>
          <p:cNvSpPr txBox="1"/>
          <p:nvPr/>
        </p:nvSpPr>
        <p:spPr>
          <a:xfrm>
            <a:off x="581025" y="469463"/>
            <a:ext cx="8020050" cy="44627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rPr>
              <a:t>👩‍💻 </a:t>
            </a:r>
            <a:r>
              <a:rPr kumimoji="0" lang="en-US" sz="4400" b="1" i="0" u="none" strike="noStrike" kern="1200" cap="none" spc="0" normalizeH="0" baseline="0" noProof="0" dirty="0">
                <a:ln>
                  <a:noFill/>
                </a:ln>
                <a:solidFill>
                  <a:srgbClr val="F4C245"/>
                </a:solidFill>
                <a:effectLst/>
                <a:uLnTx/>
                <a:uFillTx/>
                <a:latin typeface="Circular Std Book" panose="020B0604020101020102" pitchFamily="34" charset="0"/>
                <a:ea typeface="+mn-ea"/>
                <a:cs typeface="Circular Std Book" panose="020B0604020101020102" pitchFamily="34" charset="0"/>
              </a:rPr>
              <a:t>Coding</a:t>
            </a:r>
            <a:r>
              <a:rPr kumimoji="0" lang="en-US" sz="4400" b="1"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rPr>
              <a:t> </a:t>
            </a:r>
            <a:r>
              <a:rPr kumimoji="0" lang="en-US" sz="4400" b="1" i="0" u="none" strike="noStrike" kern="1200" cap="none" spc="0" normalizeH="0" baseline="0" noProof="0" dirty="0">
                <a:ln>
                  <a:noFill/>
                </a:ln>
                <a:solidFill>
                  <a:srgbClr val="36B7B4"/>
                </a:solidFill>
                <a:effectLst/>
                <a:uLnTx/>
                <a:uFillTx/>
                <a:latin typeface="Circular Std Book" panose="020B0604020101020102" pitchFamily="34" charset="0"/>
                <a:ea typeface="+mn-ea"/>
                <a:cs typeface="Circular Std Book" panose="020B0604020101020102" pitchFamily="34" charset="0"/>
              </a:rPr>
              <a:t>guidelines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rPr>
              <a:t>When creating explorable charts, interactives or </a:t>
            </a:r>
            <a:r>
              <a:rPr kumimoji="0" lang="en-US" sz="2400" b="1"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rPr>
              <a:t>dashboards</a:t>
            </a:r>
            <a:r>
              <a:rPr kumimoji="0" lang="en-US" sz="2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rPr>
              <a:t>, the tools we use are: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sng"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hlinkClick r:id="" action="ppaction://noaction"/>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sng"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hlinkClick r:id="" action="ppaction://noaction"/>
              </a:rPr>
              <a:t>Panel</a:t>
            </a:r>
            <a:r>
              <a:rPr kumimoji="0" lang="en-US" sz="2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rPr>
              <a:t> in </a:t>
            </a:r>
            <a:r>
              <a:rPr kumimoji="0" lang="en-US" sz="2400" b="0" i="0" u="sng"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hlinkClick r:id="rId3"/>
              </a:rPr>
              <a:t>Anaconda</a:t>
            </a:r>
            <a:r>
              <a:rPr kumimoji="0" lang="en-US" sz="2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rPr>
              <a:t>'s </a:t>
            </a:r>
            <a:r>
              <a:rPr kumimoji="0" lang="en-US" sz="2400" b="0" i="0" u="sng" strike="noStrike" kern="1200" cap="none" spc="0" normalizeH="0" baseline="0" noProof="0" dirty="0" err="1">
                <a:ln>
                  <a:noFill/>
                </a:ln>
                <a:solidFill>
                  <a:srgbClr val="ADBAC7"/>
                </a:solidFill>
                <a:effectLst/>
                <a:uLnTx/>
                <a:uFillTx/>
                <a:latin typeface="Circular Std Book" panose="020B0604020101020102" pitchFamily="34" charset="0"/>
                <a:ea typeface="+mn-ea"/>
                <a:cs typeface="Circular Std Book" panose="020B0604020101020102" pitchFamily="34" charset="0"/>
                <a:hlinkClick r:id="rId4"/>
              </a:rPr>
              <a:t>Holoviz</a:t>
            </a:r>
            <a:r>
              <a:rPr kumimoji="0" lang="en-US" sz="2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rPr>
              <a:t> package (also known for </a:t>
            </a:r>
            <a:r>
              <a:rPr kumimoji="0" lang="en-US" sz="2400" b="0" i="0" u="sng"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hlinkClick r:id="rId5"/>
              </a:rPr>
              <a:t>Bokeh</a:t>
            </a:r>
            <a:r>
              <a:rPr kumimoji="0" lang="en-US" sz="2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rPr>
              <a:t>) for easy interactivity and mixed chart types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sng"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hlinkClick r:id="rId6"/>
              </a:rPr>
              <a:t>Grafana</a:t>
            </a:r>
            <a:r>
              <a:rPr kumimoji="0" lang="en-US" sz="2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rPr>
              <a:t> for something beautiful from streaming or lots of data</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sng"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hlinkClick r:id="rId7"/>
              </a:rPr>
              <a:t>Superset</a:t>
            </a:r>
            <a:r>
              <a:rPr kumimoji="0" lang="en-US" sz="2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rPr>
              <a:t> for an all-out open-source BI dashboard (albeit with a steep learning curve!)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sng" strike="noStrike" kern="1200" cap="none" spc="0" normalizeH="0" baseline="0" noProof="0" dirty="0" err="1">
                <a:ln>
                  <a:noFill/>
                </a:ln>
                <a:solidFill>
                  <a:srgbClr val="ADBAC7"/>
                </a:solidFill>
                <a:effectLst/>
                <a:uLnTx/>
                <a:uFillTx/>
                <a:latin typeface="Circular Std Book" panose="020B0604020101020102" pitchFamily="34" charset="0"/>
                <a:ea typeface="+mn-ea"/>
                <a:cs typeface="Circular Std Book" panose="020B0604020101020102" pitchFamily="34" charset="0"/>
                <a:hlinkClick r:id="rId8"/>
              </a:rPr>
              <a:t>PowerBI</a:t>
            </a:r>
            <a:r>
              <a:rPr kumimoji="0" lang="en-US" sz="2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rPr>
              <a:t> if open source is not so important</a:t>
            </a:r>
          </a:p>
        </p:txBody>
      </p:sp>
    </p:spTree>
    <p:extLst>
      <p:ext uri="{BB962C8B-B14F-4D97-AF65-F5344CB8AC3E}">
        <p14:creationId xmlns:p14="http://schemas.microsoft.com/office/powerpoint/2010/main" val="2731864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4A8548-2881-4873-8951-346CFE699F6F}"/>
              </a:ext>
            </a:extLst>
          </p:cNvPr>
          <p:cNvPicPr>
            <a:picLocks noChangeAspect="1"/>
          </p:cNvPicPr>
          <p:nvPr/>
        </p:nvPicPr>
        <p:blipFill>
          <a:blip r:embed="rId3"/>
          <a:stretch>
            <a:fillRect/>
          </a:stretch>
        </p:blipFill>
        <p:spPr>
          <a:xfrm>
            <a:off x="7581900" y="0"/>
            <a:ext cx="4610100" cy="4419600"/>
          </a:xfrm>
          <a:prstGeom prst="rect">
            <a:avLst/>
          </a:prstGeom>
        </p:spPr>
      </p:pic>
      <p:pic>
        <p:nvPicPr>
          <p:cNvPr id="7170" name="Picture 2">
            <a:extLst>
              <a:ext uri="{FF2B5EF4-FFF2-40B4-BE49-F238E27FC236}">
                <a16:creationId xmlns:a16="http://schemas.microsoft.com/office/drawing/2014/main" id="{1F70D6A5-9A9B-497E-A3B4-2371F2F84C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8" y="0"/>
            <a:ext cx="1671637"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DD3F4DB2-2EE3-4FDF-950E-48D0AB837848}"/>
              </a:ext>
            </a:extLst>
          </p:cNvPr>
          <p:cNvSpPr>
            <a:spLocks noGrp="1"/>
          </p:cNvSpPr>
          <p:nvPr>
            <p:ph type="ctrTitle"/>
          </p:nvPr>
        </p:nvSpPr>
        <p:spPr>
          <a:xfrm>
            <a:off x="3276600" y="1249362"/>
            <a:ext cx="7327900" cy="4503737"/>
          </a:xfrm>
        </p:spPr>
        <p:txBody>
          <a:bodyPr>
            <a:normAutofit fontScale="90000"/>
          </a:bodyPr>
          <a:lstStyle/>
          <a:p>
            <a:pPr algn="l"/>
            <a:r>
              <a:rPr lang="en-GB" sz="12800" dirty="0">
                <a:solidFill>
                  <a:schemeClr val="bg1"/>
                </a:solidFill>
                <a:latin typeface="Circular Std Book" panose="020B0604020101020102" pitchFamily="34" charset="0"/>
                <a:cs typeface="Circular Std Book" panose="020B0604020101020102" pitchFamily="34" charset="0"/>
              </a:rPr>
              <a:t>1</a:t>
            </a:r>
            <a:r>
              <a:rPr lang="en-GB" sz="12800" dirty="0">
                <a:solidFill>
                  <a:srgbClr val="36B7B4"/>
                </a:solidFill>
                <a:latin typeface="Circular Std Book" panose="020B0604020101020102" pitchFamily="34" charset="0"/>
                <a:cs typeface="Circular Std Book" panose="020B0604020101020102" pitchFamily="34" charset="0"/>
              </a:rPr>
              <a:t> ZB</a:t>
            </a:r>
            <a:br>
              <a:rPr lang="en-GB" sz="7200" dirty="0">
                <a:solidFill>
                  <a:srgbClr val="36B7B4"/>
                </a:solidFill>
                <a:latin typeface="Circular Std Book" panose="020B0604020101020102" pitchFamily="34" charset="0"/>
                <a:cs typeface="Circular Std Book" panose="020B0604020101020102" pitchFamily="34" charset="0"/>
              </a:rPr>
            </a:br>
            <a:br>
              <a:rPr lang="en-GB" sz="7200" dirty="0">
                <a:solidFill>
                  <a:srgbClr val="36B7B4"/>
                </a:solidFill>
                <a:latin typeface="Circular Std Book" panose="020B0604020101020102" pitchFamily="34" charset="0"/>
                <a:cs typeface="Circular Std Book" panose="020B0604020101020102" pitchFamily="34" charset="0"/>
              </a:rPr>
            </a:br>
            <a:r>
              <a:rPr lang="en-GB" sz="7200" dirty="0">
                <a:solidFill>
                  <a:schemeClr val="bg1"/>
                </a:solidFill>
                <a:latin typeface="Circular Std Book" panose="020B0604020101020102" pitchFamily="34" charset="0"/>
                <a:cs typeface="Circular Std Book" panose="020B0604020101020102" pitchFamily="34" charset="0"/>
              </a:rPr>
              <a:t>zeta-exa-</a:t>
            </a:r>
            <a:r>
              <a:rPr lang="en-GB" sz="7200" dirty="0" err="1">
                <a:solidFill>
                  <a:schemeClr val="bg1"/>
                </a:solidFill>
                <a:latin typeface="Circular Std Book" panose="020B0604020101020102" pitchFamily="34" charset="0"/>
                <a:cs typeface="Circular Std Book" panose="020B0604020101020102" pitchFamily="34" charset="0"/>
              </a:rPr>
              <a:t>peta</a:t>
            </a:r>
            <a:br>
              <a:rPr lang="en-GB" sz="7200" dirty="0">
                <a:solidFill>
                  <a:schemeClr val="bg1"/>
                </a:solidFill>
                <a:latin typeface="Circular Std Book" panose="020B0604020101020102" pitchFamily="34" charset="0"/>
                <a:cs typeface="Circular Std Book" panose="020B0604020101020102" pitchFamily="34" charset="0"/>
              </a:rPr>
            </a:br>
            <a:r>
              <a:rPr lang="en-GB" sz="7200" dirty="0">
                <a:solidFill>
                  <a:schemeClr val="bg1"/>
                </a:solidFill>
                <a:latin typeface="Circular Std Book" panose="020B0604020101020102" pitchFamily="34" charset="0"/>
                <a:cs typeface="Circular Std Book" panose="020B0604020101020102" pitchFamily="34" charset="0"/>
              </a:rPr>
              <a:t>terra-giga-mega</a:t>
            </a:r>
            <a:endParaRPr lang="en-GB" dirty="0">
              <a:solidFill>
                <a:schemeClr val="bg1"/>
              </a:solidFill>
              <a:latin typeface="Circular Std Book" panose="020B0604020101020102" pitchFamily="34" charset="0"/>
              <a:cs typeface="Circular Std Book" panose="020B0604020101020102" pitchFamily="34" charset="0"/>
            </a:endParaRPr>
          </a:p>
        </p:txBody>
      </p:sp>
      <p:sp>
        <p:nvSpPr>
          <p:cNvPr id="8" name="TextBox 7">
            <a:extLst>
              <a:ext uri="{FF2B5EF4-FFF2-40B4-BE49-F238E27FC236}">
                <a16:creationId xmlns:a16="http://schemas.microsoft.com/office/drawing/2014/main" id="{F3C7859C-AB48-44E1-BB31-4EA7E0157EAC}"/>
              </a:ext>
            </a:extLst>
          </p:cNvPr>
          <p:cNvSpPr txBox="1"/>
          <p:nvPr/>
        </p:nvSpPr>
        <p:spPr>
          <a:xfrm>
            <a:off x="3276600" y="6369713"/>
            <a:ext cx="54402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err="1">
                <a:ln>
                  <a:noFill/>
                </a:ln>
                <a:solidFill>
                  <a:prstClr val="white"/>
                </a:solidFill>
                <a:effectLst/>
                <a:uLnTx/>
                <a:uFillTx/>
                <a:latin typeface="Calibri" panose="020F0502020204030204"/>
                <a:ea typeface="+mn-ea"/>
                <a:cs typeface="+mn-cs"/>
              </a:rPr>
              <a:t>Norhteastern</a:t>
            </a: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 2016</a:t>
            </a:r>
          </a:p>
        </p:txBody>
      </p:sp>
    </p:spTree>
    <p:extLst>
      <p:ext uri="{BB962C8B-B14F-4D97-AF65-F5344CB8AC3E}">
        <p14:creationId xmlns:p14="http://schemas.microsoft.com/office/powerpoint/2010/main" val="18900409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a:extLst>
            <a:ext uri="{FF2B5EF4-FFF2-40B4-BE49-F238E27FC236}">
              <a16:creationId xmlns:a16="http://schemas.microsoft.com/office/drawing/2014/main" id="{FC3671B6-FAAA-1CDC-6F85-52390997F36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294A268-CB82-D29B-7208-EDFC7115FB7F}"/>
              </a:ext>
            </a:extLst>
          </p:cNvPr>
          <p:cNvPicPr>
            <a:picLocks noChangeAspect="1"/>
          </p:cNvPicPr>
          <p:nvPr/>
        </p:nvPicPr>
        <p:blipFill>
          <a:blip r:embed="rId2"/>
          <a:stretch>
            <a:fillRect/>
          </a:stretch>
        </p:blipFill>
        <p:spPr>
          <a:xfrm rot="10800000">
            <a:off x="8982075" y="186232"/>
            <a:ext cx="3209925" cy="6105525"/>
          </a:xfrm>
          <a:prstGeom prst="rect">
            <a:avLst/>
          </a:prstGeom>
        </p:spPr>
      </p:pic>
      <p:sp>
        <p:nvSpPr>
          <p:cNvPr id="3" name="TextBox 2">
            <a:extLst>
              <a:ext uri="{FF2B5EF4-FFF2-40B4-BE49-F238E27FC236}">
                <a16:creationId xmlns:a16="http://schemas.microsoft.com/office/drawing/2014/main" id="{24043BD0-9423-4AC9-2078-226D63352C74}"/>
              </a:ext>
            </a:extLst>
          </p:cNvPr>
          <p:cNvSpPr txBox="1"/>
          <p:nvPr/>
        </p:nvSpPr>
        <p:spPr>
          <a:xfrm>
            <a:off x="771525" y="508338"/>
            <a:ext cx="7258050" cy="48320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4C245"/>
                </a:solidFill>
                <a:effectLst/>
                <a:uLnTx/>
                <a:uFillTx/>
                <a:latin typeface="Circular Std Book" panose="020B0604020101020102" pitchFamily="34" charset="0"/>
                <a:ea typeface="+mn-ea"/>
                <a:cs typeface="Circular Std Book" panose="020B0604020101020102" pitchFamily="34" charset="0"/>
              </a:rPr>
              <a:t>Coding </a:t>
            </a:r>
            <a:r>
              <a:rPr kumimoji="0" lang="en-US" sz="4400" b="0" i="0" u="none" strike="noStrike" kern="1200" cap="none" spc="0" normalizeH="0" baseline="0" noProof="0" dirty="0" err="1">
                <a:ln>
                  <a:noFill/>
                </a:ln>
                <a:solidFill>
                  <a:srgbClr val="36B7B4"/>
                </a:solidFill>
                <a:effectLst/>
                <a:uLnTx/>
                <a:uFillTx/>
                <a:latin typeface="Circular Std Book" panose="020B0604020101020102" pitchFamily="34" charset="0"/>
                <a:ea typeface="+mn-ea"/>
                <a:cs typeface="Circular Std Book" panose="020B0604020101020102" pitchFamily="34" charset="0"/>
              </a:rPr>
              <a:t>zens</a:t>
            </a:r>
            <a:r>
              <a:rPr kumimoji="0" lang="en-US" sz="4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rPr>
              <a:t>we follow are those of: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sng"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hlinkClick r:id="rId3"/>
              </a:rPr>
              <a:t>Jeffrey Heer</a:t>
            </a:r>
            <a:r>
              <a:rPr kumimoji="0" lang="en-US" sz="2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rPr>
              <a:t> of </a:t>
            </a:r>
            <a:r>
              <a:rPr kumimoji="0" lang="en-US" sz="2400" b="0" i="0" u="sng" strike="noStrike" kern="1200" cap="none" spc="0" normalizeH="0" baseline="0" noProof="0" dirty="0" err="1">
                <a:ln>
                  <a:noFill/>
                </a:ln>
                <a:solidFill>
                  <a:srgbClr val="ADBAC7"/>
                </a:solidFill>
                <a:effectLst/>
                <a:uLnTx/>
                <a:uFillTx/>
                <a:latin typeface="Circular Std Book" panose="020B0604020101020102" pitchFamily="34" charset="0"/>
                <a:ea typeface="+mn-ea"/>
                <a:cs typeface="Circular Std Book" panose="020B0604020101020102" pitchFamily="34" charset="0"/>
                <a:hlinkClick r:id="rId4"/>
              </a:rPr>
              <a:t>idl</a:t>
            </a:r>
            <a:r>
              <a:rPr kumimoji="0" lang="en-US" sz="2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rPr>
              <a:t>, the cradle of modern </a:t>
            </a:r>
            <a:r>
              <a:rPr kumimoji="0" lang="en-US" sz="2400" b="0" i="0" u="none" strike="noStrike" kern="1200" cap="none" spc="0" normalizeH="0" baseline="0" noProof="0" dirty="0" err="1">
                <a:ln>
                  <a:noFill/>
                </a:ln>
                <a:solidFill>
                  <a:srgbClr val="ADBAC7"/>
                </a:solidFill>
                <a:effectLst/>
                <a:uLnTx/>
                <a:uFillTx/>
                <a:latin typeface="Circular Std Book" panose="020B0604020101020102" pitchFamily="34" charset="0"/>
                <a:ea typeface="+mn-ea"/>
                <a:cs typeface="Circular Std Book" panose="020B0604020101020102" pitchFamily="34" charset="0"/>
              </a:rPr>
              <a:t>visualisation</a:t>
            </a:r>
            <a:r>
              <a:rPr kumimoji="0" lang="en-US" sz="2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rPr>
              <a:t> tools, such as </a:t>
            </a:r>
            <a:r>
              <a:rPr kumimoji="0" lang="en-US" sz="2400" b="0" i="0" u="sng"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hlinkClick r:id="rId5"/>
              </a:rPr>
              <a:t>Vega</a:t>
            </a:r>
            <a:r>
              <a:rPr kumimoji="0" lang="en-US" sz="2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rPr>
              <a:t>, </a:t>
            </a:r>
            <a:r>
              <a:rPr kumimoji="0" lang="en-US" sz="2400" b="0" i="0" u="sng"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hlinkClick r:id="rId6"/>
              </a:rPr>
              <a:t>D3.js</a:t>
            </a:r>
            <a:r>
              <a:rPr kumimoji="0" lang="en-US" sz="2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rPr>
              <a:t> and </a:t>
            </a:r>
            <a:r>
              <a:rPr kumimoji="0" lang="en-US" sz="2400" b="0" i="0" u="sng"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hlinkClick r:id="rId7"/>
              </a:rPr>
              <a:t>Tableau</a:t>
            </a:r>
            <a:r>
              <a:rPr kumimoji="0" lang="en-US" sz="2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rPr>
              <a: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sng" strike="noStrike" kern="1200" cap="none" spc="0" normalizeH="0" baseline="0" noProof="0" dirty="0" err="1">
                <a:ln>
                  <a:noFill/>
                </a:ln>
                <a:solidFill>
                  <a:srgbClr val="ADBAC7"/>
                </a:solidFill>
                <a:effectLst/>
                <a:uLnTx/>
                <a:uFillTx/>
                <a:latin typeface="Circular Std Book" panose="020B0604020101020102" pitchFamily="34" charset="0"/>
                <a:ea typeface="+mn-ea"/>
                <a:cs typeface="Circular Std Book" panose="020B0604020101020102" pitchFamily="34" charset="0"/>
                <a:hlinkClick r:id="rId8"/>
              </a:rPr>
              <a:t>Datawheel</a:t>
            </a:r>
            <a:r>
              <a:rPr kumimoji="0" lang="en-US" sz="2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rPr>
              <a:t>, creators of </a:t>
            </a:r>
            <a:r>
              <a:rPr kumimoji="0" lang="en-US" sz="2400" b="0" i="0" u="sng"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hlinkClick r:id="rId9"/>
              </a:rPr>
              <a:t>D3plus</a:t>
            </a:r>
            <a:endParaRPr kumimoji="0" lang="en-US" sz="2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sng"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hlinkClick r:id="rId10"/>
              </a:rPr>
              <a:t>Mike Bostock</a:t>
            </a:r>
            <a:r>
              <a:rPr kumimoji="0" lang="en-US" sz="2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rPr>
              <a:t>, </a:t>
            </a:r>
            <a:r>
              <a:rPr kumimoji="0" lang="en-US" sz="2400" b="0" i="0" u="sng"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hlinkClick r:id="rId6"/>
              </a:rPr>
              <a:t>D3.js</a:t>
            </a:r>
            <a:r>
              <a:rPr kumimoji="0" lang="en-US" sz="2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rPr>
              <a:t> legend and creator of </a:t>
            </a:r>
            <a:r>
              <a:rPr kumimoji="0" lang="en-US" sz="2400" b="0" i="0" u="sng"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hlinkClick r:id="rId11"/>
              </a:rPr>
              <a:t>Observable</a:t>
            </a:r>
            <a:endParaRPr kumimoji="0" lang="en-US" sz="2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sng"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hlinkClick r:id="rId12"/>
              </a:rPr>
              <a:t>Jake </a:t>
            </a:r>
            <a:r>
              <a:rPr kumimoji="0" lang="en-US" sz="2400" b="0" i="0" u="sng" strike="noStrike" kern="1200" cap="none" spc="0" normalizeH="0" baseline="0" noProof="0" dirty="0" err="1">
                <a:ln>
                  <a:noFill/>
                </a:ln>
                <a:solidFill>
                  <a:srgbClr val="ADBAC7"/>
                </a:solidFill>
                <a:effectLst/>
                <a:uLnTx/>
                <a:uFillTx/>
                <a:latin typeface="Circular Std Book" panose="020B0604020101020102" pitchFamily="34" charset="0"/>
                <a:ea typeface="+mn-ea"/>
                <a:cs typeface="Circular Std Book" panose="020B0604020101020102" pitchFamily="34" charset="0"/>
                <a:hlinkClick r:id="rId12"/>
              </a:rPr>
              <a:t>VanderPlas</a:t>
            </a:r>
            <a:r>
              <a:rPr kumimoji="0" lang="en-US" sz="2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rPr>
              <a:t>, </a:t>
            </a:r>
            <a:r>
              <a:rPr kumimoji="0" lang="en-US" sz="2400" b="0" i="0" u="sng"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hlinkClick r:id="rId5"/>
              </a:rPr>
              <a:t>Vega</a:t>
            </a:r>
            <a:r>
              <a:rPr kumimoji="0" lang="en-US" sz="2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rPr>
              <a:t> guru and </a:t>
            </a:r>
            <a:r>
              <a:rPr kumimoji="0" lang="en-US" sz="2400" b="0" i="0" u="sng"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hlinkClick r:id="rId13"/>
              </a:rPr>
              <a:t>Altair</a:t>
            </a:r>
            <a:r>
              <a:rPr kumimoji="0" lang="en-US" sz="2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rPr>
              <a:t> lead, and the lessons presented in the </a:t>
            </a:r>
            <a:r>
              <a:rPr kumimoji="0" lang="en-US" sz="2400" b="0" i="0" u="sng"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hlinkClick r:id="rId14"/>
              </a:rPr>
              <a:t>Python Data Science Handbook</a:t>
            </a:r>
            <a:endParaRPr kumimoji="0" lang="en-US" sz="2400" b="0" i="0" u="none" strike="noStrike" kern="1200" cap="none" spc="0" normalizeH="0" baseline="0" noProof="0" dirty="0">
              <a:ln>
                <a:noFill/>
              </a:ln>
              <a:solidFill>
                <a:srgbClr val="ADBAC7"/>
              </a:solidFill>
              <a:effectLst/>
              <a:uLnTx/>
              <a:uFillTx/>
              <a:latin typeface="Circular Std Book" panose="020B0604020101020102" pitchFamily="34" charset="0"/>
              <a:ea typeface="+mn-ea"/>
              <a:cs typeface="Circular Std Book" panose="020B0604020101020102" pitchFamily="34" charset="0"/>
            </a:endParaRPr>
          </a:p>
        </p:txBody>
      </p:sp>
    </p:spTree>
    <p:extLst>
      <p:ext uri="{BB962C8B-B14F-4D97-AF65-F5344CB8AC3E}">
        <p14:creationId xmlns:p14="http://schemas.microsoft.com/office/powerpoint/2010/main" val="12081880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E2FE8-D24E-41DE-AA78-81A6ECA35759}"/>
              </a:ext>
            </a:extLst>
          </p:cNvPr>
          <p:cNvSpPr>
            <a:spLocks noGrp="1"/>
          </p:cNvSpPr>
          <p:nvPr>
            <p:ph type="title"/>
          </p:nvPr>
        </p:nvSpPr>
        <p:spPr>
          <a:xfrm>
            <a:off x="584127" y="340080"/>
            <a:ext cx="10515600" cy="1325563"/>
          </a:xfrm>
          <a:solidFill>
            <a:srgbClr val="122B39"/>
          </a:solidFill>
        </p:spPr>
        <p:txBody>
          <a:bodyPr>
            <a:normAutofit/>
          </a:bodyPr>
          <a:lstStyle/>
          <a:p>
            <a:r>
              <a:rPr lang="hu-HU" dirty="0">
                <a:solidFill>
                  <a:schemeClr val="bg1"/>
                </a:solidFill>
                <a:latin typeface="Circular Std Book" panose="020B0604020101020102" pitchFamily="34" charset="0"/>
                <a:cs typeface="Circular Std Book" panose="020B0604020101020102" pitchFamily="34" charset="0"/>
              </a:rPr>
              <a:t>Visual </a:t>
            </a:r>
            <a:r>
              <a:rPr lang="hu-HU" dirty="0" err="1">
                <a:solidFill>
                  <a:schemeClr val="bg1"/>
                </a:solidFill>
                <a:latin typeface="Circular Std Book" panose="020B0604020101020102" pitchFamily="34" charset="0"/>
                <a:cs typeface="Circular Std Book" panose="020B0604020101020102" pitchFamily="34" charset="0"/>
              </a:rPr>
              <a:t>language</a:t>
            </a:r>
            <a:r>
              <a:rPr lang="hu-HU" dirty="0">
                <a:solidFill>
                  <a:schemeClr val="bg1"/>
                </a:solidFill>
                <a:latin typeface="Circular Std Book" panose="020B0604020101020102" pitchFamily="34" charset="0"/>
                <a:cs typeface="Circular Std Book" panose="020B0604020101020102" pitchFamily="34" charset="0"/>
              </a:rPr>
              <a:t> is a </a:t>
            </a:r>
            <a:r>
              <a:rPr lang="hu-HU" dirty="0" err="1">
                <a:solidFill>
                  <a:schemeClr val="bg1"/>
                </a:solidFill>
                <a:latin typeface="Circular Std Book" panose="020B0604020101020102" pitchFamily="34" charset="0"/>
                <a:cs typeface="Circular Std Book" panose="020B0604020101020102" pitchFamily="34" charset="0"/>
              </a:rPr>
              <a:t>sign</a:t>
            </a:r>
            <a:r>
              <a:rPr lang="hu-HU" dirty="0">
                <a:solidFill>
                  <a:schemeClr val="bg1"/>
                </a:solidFill>
                <a:latin typeface="Circular Std Book" panose="020B0604020101020102" pitchFamily="34" charset="0"/>
                <a:cs typeface="Circular Std Book" panose="020B0604020101020102" pitchFamily="34" charset="0"/>
              </a:rPr>
              <a:t> </a:t>
            </a:r>
            <a:r>
              <a:rPr lang="hu-HU" dirty="0" err="1">
                <a:solidFill>
                  <a:schemeClr val="bg1"/>
                </a:solidFill>
                <a:latin typeface="Circular Std Book" panose="020B0604020101020102" pitchFamily="34" charset="0"/>
                <a:cs typeface="Circular Std Book" panose="020B0604020101020102" pitchFamily="34" charset="0"/>
              </a:rPr>
              <a:t>system</a:t>
            </a:r>
            <a:r>
              <a:rPr lang="en-GB" sz="5400" dirty="0">
                <a:solidFill>
                  <a:srgbClr val="F4C245"/>
                </a:solidFill>
                <a:latin typeface="Circular Std Book" panose="020B0604020101020102" pitchFamily="34" charset="0"/>
                <a:cs typeface="Circular Std Book" panose="020B0604020101020102" pitchFamily="34" charset="0"/>
              </a:rPr>
              <a:t>.</a:t>
            </a:r>
            <a:endParaRPr lang="en-GB" dirty="0">
              <a:solidFill>
                <a:srgbClr val="F4C245"/>
              </a:solidFill>
              <a:latin typeface="Circular Std Book" panose="020B0604020101020102" pitchFamily="34" charset="0"/>
              <a:cs typeface="Circular Std Book" panose="020B0604020101020102" pitchFamily="34" charset="0"/>
            </a:endParaRPr>
          </a:p>
        </p:txBody>
      </p:sp>
      <p:sp>
        <p:nvSpPr>
          <p:cNvPr id="3" name="Content Placeholder 2">
            <a:extLst>
              <a:ext uri="{FF2B5EF4-FFF2-40B4-BE49-F238E27FC236}">
                <a16:creationId xmlns:a16="http://schemas.microsoft.com/office/drawing/2014/main" id="{0C9B5234-01FB-4BC1-8F08-B28C710CCE0E}"/>
              </a:ext>
            </a:extLst>
          </p:cNvPr>
          <p:cNvSpPr>
            <a:spLocks noGrp="1"/>
          </p:cNvSpPr>
          <p:nvPr>
            <p:ph idx="1"/>
          </p:nvPr>
        </p:nvSpPr>
        <p:spPr>
          <a:xfrm>
            <a:off x="584127" y="1690519"/>
            <a:ext cx="11056678" cy="4434187"/>
          </a:xfrm>
        </p:spPr>
        <p:txBody>
          <a:bodyPr>
            <a:normAutofit/>
          </a:bodyPr>
          <a:lstStyle/>
          <a:p>
            <a:pPr>
              <a:lnSpc>
                <a:spcPct val="150000"/>
              </a:lnSpc>
            </a:pPr>
            <a:r>
              <a:rPr lang="en-US" dirty="0">
                <a:solidFill>
                  <a:schemeClr val="bg1"/>
                </a:solidFill>
                <a:latin typeface="Circular Std Book" panose="020B0604020101020102" pitchFamily="34" charset="0"/>
                <a:cs typeface="Circular Std Book" panose="020B0604020101020102" pitchFamily="34" charset="0"/>
              </a:rPr>
              <a:t>When designing visual information use </a:t>
            </a:r>
            <a:r>
              <a:rPr lang="en-US" dirty="0">
                <a:solidFill>
                  <a:srgbClr val="20CDB8"/>
                </a:solidFill>
                <a:latin typeface="Circular Std Book" panose="020B0604020101020102" pitchFamily="34" charset="0"/>
                <a:cs typeface="Circular Std Book" panose="020B0604020101020102" pitchFamily="34" charset="0"/>
              </a:rPr>
              <a:t>correct</a:t>
            </a:r>
            <a:r>
              <a:rPr lang="en-US" dirty="0">
                <a:solidFill>
                  <a:schemeClr val="bg1"/>
                </a:solidFill>
                <a:latin typeface="Circular Std Book" panose="020B0604020101020102" pitchFamily="34" charset="0"/>
                <a:cs typeface="Circular Std Book" panose="020B0604020101020102" pitchFamily="34" charset="0"/>
              </a:rPr>
              <a:t> </a:t>
            </a:r>
            <a:r>
              <a:rPr lang="en-US" dirty="0">
                <a:solidFill>
                  <a:srgbClr val="20CDB8"/>
                </a:solidFill>
                <a:latin typeface="Circular Std Book" panose="020B0604020101020102" pitchFamily="34" charset="0"/>
                <a:cs typeface="Circular Std Book" panose="020B0604020101020102" pitchFamily="34" charset="0"/>
              </a:rPr>
              <a:t>encodings</a:t>
            </a:r>
          </a:p>
          <a:p>
            <a:pPr>
              <a:lnSpc>
                <a:spcPct val="150000"/>
              </a:lnSpc>
            </a:pPr>
            <a:r>
              <a:rPr lang="en-US" dirty="0">
                <a:solidFill>
                  <a:srgbClr val="20CDB8"/>
                </a:solidFill>
                <a:latin typeface="Circular Std Book" panose="020B0604020101020102" pitchFamily="34" charset="0"/>
                <a:cs typeface="Circular Std Book" panose="020B0604020101020102" pitchFamily="34" charset="0"/>
              </a:rPr>
              <a:t>data </a:t>
            </a:r>
            <a:r>
              <a:rPr lang="en-US" dirty="0">
                <a:solidFill>
                  <a:srgbClr val="20CDB8"/>
                </a:solidFill>
                <a:latin typeface="Circular Std Book" panose="020B0604020101020102" pitchFamily="34" charset="0"/>
                <a:cs typeface="Circular Std Book" panose="020B0604020101020102" pitchFamily="34" charset="0"/>
                <a:sym typeface="Wingdings" panose="05000000000000000000" pitchFamily="2" charset="2"/>
              </a:rPr>
              <a:t> information </a:t>
            </a:r>
            <a:r>
              <a:rPr lang="en-US" dirty="0">
                <a:solidFill>
                  <a:schemeClr val="bg1"/>
                </a:solidFill>
                <a:latin typeface="Circular Std Book" panose="020B0604020101020102" pitchFamily="34" charset="0"/>
                <a:cs typeface="Circular Std Book" panose="020B0604020101020102" pitchFamily="34" charset="0"/>
              </a:rPr>
              <a:t>correct data model</a:t>
            </a:r>
          </a:p>
          <a:p>
            <a:pPr>
              <a:lnSpc>
                <a:spcPct val="150000"/>
              </a:lnSpc>
            </a:pPr>
            <a:r>
              <a:rPr lang="en-US" dirty="0">
                <a:solidFill>
                  <a:srgbClr val="20CDB8"/>
                </a:solidFill>
                <a:latin typeface="Circular Std Book" panose="020B0604020101020102" pitchFamily="34" charset="0"/>
                <a:cs typeface="Circular Std Book" panose="020B0604020101020102" pitchFamily="34" charset="0"/>
              </a:rPr>
              <a:t>information </a:t>
            </a:r>
            <a:r>
              <a:rPr lang="en-US" dirty="0">
                <a:solidFill>
                  <a:srgbClr val="20CDB8"/>
                </a:solidFill>
                <a:latin typeface="Circular Std Book" panose="020B0604020101020102" pitchFamily="34" charset="0"/>
                <a:cs typeface="Circular Std Book" panose="020B0604020101020102" pitchFamily="34" charset="0"/>
                <a:sym typeface="Wingdings" panose="05000000000000000000" pitchFamily="2" charset="2"/>
              </a:rPr>
              <a:t> knowledge </a:t>
            </a:r>
            <a:r>
              <a:rPr lang="en-US" dirty="0">
                <a:solidFill>
                  <a:schemeClr val="bg1"/>
                </a:solidFill>
                <a:latin typeface="Circular Std Book" panose="020B0604020101020102" pitchFamily="34" charset="0"/>
                <a:cs typeface="Circular Std Book" panose="020B0604020101020102" pitchFamily="34" charset="0"/>
              </a:rPr>
              <a:t>correct visual </a:t>
            </a:r>
            <a:r>
              <a:rPr lang="en-US" dirty="0">
                <a:solidFill>
                  <a:schemeClr val="bg1"/>
                </a:solidFill>
                <a:latin typeface="Circular Std Book" panose="020B0604020101020102" pitchFamily="34" charset="0"/>
                <a:cs typeface="Circular Std Book" panose="020B0604020101020102" pitchFamily="34" charset="0"/>
                <a:sym typeface="Wingdings" panose="05000000000000000000" pitchFamily="2" charset="2"/>
              </a:rPr>
              <a:t>representation</a:t>
            </a:r>
            <a:endParaRPr lang="en-US" dirty="0">
              <a:solidFill>
                <a:srgbClr val="20CDB8"/>
              </a:solidFill>
              <a:latin typeface="Circular Std Book" panose="020B0604020101020102" pitchFamily="34" charset="0"/>
              <a:cs typeface="Circular Std Book" panose="020B0604020101020102" pitchFamily="34" charset="0"/>
            </a:endParaRPr>
          </a:p>
          <a:p>
            <a:pPr lvl="1">
              <a:lnSpc>
                <a:spcPct val="150000"/>
              </a:lnSpc>
            </a:pPr>
            <a:r>
              <a:rPr lang="en-US" dirty="0" err="1">
                <a:solidFill>
                  <a:srgbClr val="F4C245"/>
                </a:solidFill>
                <a:latin typeface="Circular Std Book" panose="020B0604020101020102" pitchFamily="34" charset="0"/>
                <a:cs typeface="Circular Std Book" panose="020B0604020101020102" pitchFamily="34" charset="0"/>
              </a:rPr>
              <a:t>Bertin’s</a:t>
            </a:r>
            <a:r>
              <a:rPr lang="en-US" dirty="0">
                <a:solidFill>
                  <a:srgbClr val="F4C245"/>
                </a:solidFill>
                <a:latin typeface="Circular Std Book" panose="020B0604020101020102" pitchFamily="34" charset="0"/>
                <a:cs typeface="Circular Std Book" panose="020B0604020101020102" pitchFamily="34" charset="0"/>
              </a:rPr>
              <a:t> </a:t>
            </a:r>
            <a:r>
              <a:rPr lang="en-US" dirty="0">
                <a:solidFill>
                  <a:schemeClr val="bg1"/>
                </a:solidFill>
                <a:latin typeface="Circular Std Book" panose="020B0604020101020102" pitchFamily="34" charset="0"/>
                <a:cs typeface="Circular Std Book" panose="020B0604020101020102" pitchFamily="34" charset="0"/>
              </a:rPr>
              <a:t>semiology of graphics</a:t>
            </a:r>
          </a:p>
          <a:p>
            <a:pPr lvl="1">
              <a:lnSpc>
                <a:spcPct val="150000"/>
              </a:lnSpc>
            </a:pPr>
            <a:r>
              <a:rPr lang="en-US" dirty="0">
                <a:solidFill>
                  <a:srgbClr val="F4C245"/>
                </a:solidFill>
                <a:latin typeface="Circular Std Book" panose="020B0604020101020102" pitchFamily="34" charset="0"/>
                <a:cs typeface="Circular Std Book" panose="020B0604020101020102" pitchFamily="34" charset="0"/>
              </a:rPr>
              <a:t>Mackinlay</a:t>
            </a:r>
            <a:r>
              <a:rPr lang="en-US" dirty="0">
                <a:solidFill>
                  <a:srgbClr val="20CDB8"/>
                </a:solidFill>
                <a:latin typeface="Circular Std Book" panose="020B0604020101020102" pitchFamily="34" charset="0"/>
                <a:cs typeface="Circular Std Book" panose="020B0604020101020102" pitchFamily="34" charset="0"/>
              </a:rPr>
              <a:t> </a:t>
            </a:r>
            <a:r>
              <a:rPr lang="en-US" dirty="0">
                <a:solidFill>
                  <a:schemeClr val="bg1"/>
                </a:solidFill>
                <a:latin typeface="Circular Std Book" panose="020B0604020101020102" pitchFamily="34" charset="0"/>
                <a:cs typeface="Circular Std Book" panose="020B0604020101020102" pitchFamily="34" charset="0"/>
              </a:rPr>
              <a:t>design criteria</a:t>
            </a:r>
          </a:p>
          <a:p>
            <a:pPr lvl="1">
              <a:lnSpc>
                <a:spcPct val="150000"/>
              </a:lnSpc>
            </a:pPr>
            <a:r>
              <a:rPr lang="en-US" dirty="0">
                <a:solidFill>
                  <a:srgbClr val="F4C245"/>
                </a:solidFill>
                <a:latin typeface="Circular Std Book" panose="020B0604020101020102" pitchFamily="34" charset="0"/>
                <a:cs typeface="Circular Std Book" panose="020B0604020101020102" pitchFamily="34" charset="0"/>
              </a:rPr>
              <a:t>Stevens’</a:t>
            </a:r>
            <a:r>
              <a:rPr lang="en-US" dirty="0">
                <a:solidFill>
                  <a:schemeClr val="bg1"/>
                </a:solidFill>
                <a:latin typeface="Circular Std Book" panose="020B0604020101020102" pitchFamily="34" charset="0"/>
                <a:cs typeface="Circular Std Book" panose="020B0604020101020102" pitchFamily="34" charset="0"/>
              </a:rPr>
              <a:t> power law</a:t>
            </a:r>
            <a:endParaRPr lang="en-GB" dirty="0">
              <a:solidFill>
                <a:srgbClr val="F4C245"/>
              </a:solidFill>
              <a:latin typeface="Circular Std Book" panose="020B0604020101020102" pitchFamily="34" charset="0"/>
              <a:cs typeface="Circular Std Book" panose="020B0604020101020102" pitchFamily="34" charset="0"/>
            </a:endParaRPr>
          </a:p>
        </p:txBody>
      </p:sp>
      <p:sp>
        <p:nvSpPr>
          <p:cNvPr id="5" name="Slide Number Placeholder 4">
            <a:extLst>
              <a:ext uri="{FF2B5EF4-FFF2-40B4-BE49-F238E27FC236}">
                <a16:creationId xmlns:a16="http://schemas.microsoft.com/office/drawing/2014/main" id="{2118642C-7EAB-4EF1-9637-2691F2D23F2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90FCAE-95D1-470F-BBF3-A7303B6FB2E2}" type="slidenum">
              <a:rPr kumimoji="0" lang="en-GB" sz="1200" b="0" i="0" u="none" strike="noStrike" kern="1200" cap="none" spc="0" normalizeH="0" baseline="0" noProof="0" smtClean="0">
                <a:ln>
                  <a:noFill/>
                </a:ln>
                <a:solidFill>
                  <a:srgbClr val="0063A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GB" sz="1200" b="0" i="0" u="none" strike="noStrike" kern="1200" cap="none" spc="0" normalizeH="0" baseline="0" noProof="0">
              <a:ln>
                <a:noFill/>
              </a:ln>
              <a:solidFill>
                <a:srgbClr val="0063A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49350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383FA-EEB7-47D9-935D-7234D206AD1E}"/>
              </a:ext>
            </a:extLst>
          </p:cNvPr>
          <p:cNvSpPr>
            <a:spLocks noGrp="1"/>
          </p:cNvSpPr>
          <p:nvPr>
            <p:ph type="ctrTitle"/>
          </p:nvPr>
        </p:nvSpPr>
        <p:spPr>
          <a:xfrm>
            <a:off x="1387114" y="3225800"/>
            <a:ext cx="9144000" cy="2387600"/>
          </a:xfrm>
        </p:spPr>
        <p:txBody>
          <a:bodyPr/>
          <a:lstStyle/>
          <a:p>
            <a:pPr algn="l"/>
            <a:r>
              <a:rPr lang="en-GB" sz="7200" dirty="0">
                <a:solidFill>
                  <a:schemeClr val="bg1"/>
                </a:solidFill>
                <a:latin typeface="Circular Std Book" panose="020B0604020101020102" pitchFamily="34" charset="0"/>
                <a:cs typeface="Circular Std Book" panose="020B0604020101020102" pitchFamily="34" charset="0"/>
              </a:rPr>
              <a:t>data sources</a:t>
            </a:r>
            <a:r>
              <a:rPr lang="en-GB" sz="7200" dirty="0">
                <a:solidFill>
                  <a:srgbClr val="36B7B4"/>
                </a:solidFill>
                <a:latin typeface="Circular Std Book" panose="020B0604020101020102" pitchFamily="34" charset="0"/>
                <a:cs typeface="Circular Std Book" panose="020B0604020101020102" pitchFamily="34" charset="0"/>
              </a:rPr>
              <a:t>.</a:t>
            </a:r>
            <a:endParaRPr lang="en-GB" dirty="0">
              <a:solidFill>
                <a:srgbClr val="36B7B4"/>
              </a:solidFill>
              <a:latin typeface="Circular Std Book" panose="020B0604020101020102" pitchFamily="34" charset="0"/>
              <a:cs typeface="Circular Std Book" panose="020B0604020101020102" pitchFamily="34" charset="0"/>
            </a:endParaRPr>
          </a:p>
        </p:txBody>
      </p:sp>
      <p:pic>
        <p:nvPicPr>
          <p:cNvPr id="4" name="Picture 3">
            <a:extLst>
              <a:ext uri="{FF2B5EF4-FFF2-40B4-BE49-F238E27FC236}">
                <a16:creationId xmlns:a16="http://schemas.microsoft.com/office/drawing/2014/main" id="{C84A8548-2881-4873-8951-346CFE699F6F}"/>
              </a:ext>
            </a:extLst>
          </p:cNvPr>
          <p:cNvPicPr>
            <a:picLocks noChangeAspect="1"/>
          </p:cNvPicPr>
          <p:nvPr/>
        </p:nvPicPr>
        <p:blipFill>
          <a:blip r:embed="rId3"/>
          <a:stretch>
            <a:fillRect/>
          </a:stretch>
        </p:blipFill>
        <p:spPr>
          <a:xfrm>
            <a:off x="7581900" y="0"/>
            <a:ext cx="4610100" cy="4419600"/>
          </a:xfrm>
          <a:prstGeom prst="rect">
            <a:avLst/>
          </a:prstGeom>
        </p:spPr>
      </p:pic>
    </p:spTree>
    <p:extLst>
      <p:ext uri="{BB962C8B-B14F-4D97-AF65-F5344CB8AC3E}">
        <p14:creationId xmlns:p14="http://schemas.microsoft.com/office/powerpoint/2010/main" val="32546320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383FA-EEB7-47D9-935D-7234D206AD1E}"/>
              </a:ext>
            </a:extLst>
          </p:cNvPr>
          <p:cNvSpPr>
            <a:spLocks noGrp="1"/>
          </p:cNvSpPr>
          <p:nvPr>
            <p:ph type="ctrTitle"/>
          </p:nvPr>
        </p:nvSpPr>
        <p:spPr>
          <a:xfrm>
            <a:off x="798581" y="361950"/>
            <a:ext cx="7678670" cy="5844082"/>
          </a:xfrm>
        </p:spPr>
        <p:txBody>
          <a:bodyPr>
            <a:normAutofit fontScale="90000"/>
          </a:bodyPr>
          <a:lstStyle/>
          <a:p>
            <a:pPr algn="l"/>
            <a:r>
              <a:rPr lang="en-US" dirty="0">
                <a:solidFill>
                  <a:schemeClr val="bg1"/>
                </a:solidFill>
                <a:latin typeface="Circular Std Book" panose="020B0604020101020102" pitchFamily="34" charset="0"/>
                <a:cs typeface="Circular Std Book" panose="020B0604020101020102" pitchFamily="34" charset="0"/>
              </a:rPr>
              <a:t>Official statistics </a:t>
            </a:r>
            <a:br>
              <a:rPr lang="en-US" dirty="0">
                <a:solidFill>
                  <a:schemeClr val="bg1"/>
                </a:solidFill>
                <a:latin typeface="Circular Std Book" panose="020B0604020101020102" pitchFamily="34" charset="0"/>
                <a:cs typeface="Circular Std Book" panose="020B0604020101020102" pitchFamily="34" charset="0"/>
              </a:rPr>
            </a:br>
            <a:r>
              <a:rPr lang="en-US" dirty="0">
                <a:solidFill>
                  <a:schemeClr val="bg1"/>
                </a:solidFill>
                <a:latin typeface="Circular Std Book" panose="020B0604020101020102" pitchFamily="34" charset="0"/>
                <a:cs typeface="Circular Std Book" panose="020B0604020101020102" pitchFamily="34" charset="0"/>
              </a:rPr>
              <a:t>agencies</a:t>
            </a:r>
            <a:r>
              <a:rPr lang="en-GB" dirty="0">
                <a:solidFill>
                  <a:srgbClr val="36B7B4"/>
                </a:solidFill>
                <a:latin typeface="Circular Std Book" panose="020B0604020101020102" pitchFamily="34" charset="0"/>
                <a:cs typeface="Circular Std Book" panose="020B0604020101020102" pitchFamily="34" charset="0"/>
              </a:rPr>
              <a:t>.</a:t>
            </a:r>
            <a:br>
              <a:rPr lang="en-GB" dirty="0">
                <a:solidFill>
                  <a:srgbClr val="36B7B4"/>
                </a:solidFill>
                <a:latin typeface="Circular Std Book" panose="020B0604020101020102" pitchFamily="34" charset="0"/>
                <a:cs typeface="Circular Std Book" panose="020B0604020101020102" pitchFamily="34" charset="0"/>
              </a:rPr>
            </a:br>
            <a:br>
              <a:rPr lang="en-GB" dirty="0">
                <a:solidFill>
                  <a:srgbClr val="36B7B4"/>
                </a:solidFill>
                <a:latin typeface="Circular Std Book" panose="020B0604020101020102" pitchFamily="34" charset="0"/>
                <a:cs typeface="Circular Std Book" panose="020B0604020101020102" pitchFamily="34" charset="0"/>
              </a:rPr>
            </a:br>
            <a:r>
              <a:rPr lang="en-GB" dirty="0">
                <a:solidFill>
                  <a:srgbClr val="36B7B4"/>
                </a:solidFill>
                <a:latin typeface="Circular Std Book" panose="020B0604020101020102" pitchFamily="34" charset="0"/>
                <a:cs typeface="Circular Std Book" panose="020B0604020101020102" pitchFamily="34" charset="0"/>
              </a:rPr>
              <a:t>ONS, EUSROSTAT, FRED, World Bank WDI,</a:t>
            </a:r>
            <a:br>
              <a:rPr lang="en-GB" dirty="0">
                <a:solidFill>
                  <a:srgbClr val="36B7B4"/>
                </a:solidFill>
                <a:latin typeface="Circular Std Book" panose="020B0604020101020102" pitchFamily="34" charset="0"/>
                <a:cs typeface="Circular Std Book" panose="020B0604020101020102" pitchFamily="34" charset="0"/>
              </a:rPr>
            </a:br>
            <a:r>
              <a:rPr lang="en-GB" dirty="0">
                <a:solidFill>
                  <a:srgbClr val="36B7B4"/>
                </a:solidFill>
                <a:latin typeface="Circular Std Book" panose="020B0604020101020102" pitchFamily="34" charset="0"/>
                <a:cs typeface="Circular Std Book" panose="020B0604020101020102" pitchFamily="34" charset="0"/>
              </a:rPr>
              <a:t>UNSTAT, UN COMTRADE, etc.</a:t>
            </a:r>
            <a:endParaRPr lang="en-GB" i="1" dirty="0">
              <a:solidFill>
                <a:srgbClr val="36B7B4"/>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7B3923A-B3CB-4769-ACC7-75A98286FC65}"/>
              </a:ext>
            </a:extLst>
          </p:cNvPr>
          <p:cNvPicPr>
            <a:picLocks noChangeAspect="1"/>
          </p:cNvPicPr>
          <p:nvPr/>
        </p:nvPicPr>
        <p:blipFill>
          <a:blip r:embed="rId2"/>
          <a:stretch>
            <a:fillRect/>
          </a:stretch>
        </p:blipFill>
        <p:spPr>
          <a:xfrm rot="10800000">
            <a:off x="8982075" y="186232"/>
            <a:ext cx="3209925" cy="6105525"/>
          </a:xfrm>
          <a:prstGeom prst="rect">
            <a:avLst/>
          </a:prstGeom>
        </p:spPr>
      </p:pic>
    </p:spTree>
    <p:extLst>
      <p:ext uri="{BB962C8B-B14F-4D97-AF65-F5344CB8AC3E}">
        <p14:creationId xmlns:p14="http://schemas.microsoft.com/office/powerpoint/2010/main" val="36789370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a:extLst>
            <a:ext uri="{FF2B5EF4-FFF2-40B4-BE49-F238E27FC236}">
              <a16:creationId xmlns:a16="http://schemas.microsoft.com/office/drawing/2014/main" id="{B6128BDB-D58A-E704-C867-5F5ABF9CAE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E69539-E003-F687-17FE-7AFDBD6A486D}"/>
              </a:ext>
            </a:extLst>
          </p:cNvPr>
          <p:cNvSpPr>
            <a:spLocks noGrp="1"/>
          </p:cNvSpPr>
          <p:nvPr>
            <p:ph type="title"/>
          </p:nvPr>
        </p:nvSpPr>
        <p:spPr>
          <a:xfrm>
            <a:off x="584127" y="141119"/>
            <a:ext cx="10515600" cy="1325563"/>
          </a:xfrm>
          <a:solidFill>
            <a:srgbClr val="122B39"/>
          </a:solidFill>
        </p:spPr>
        <p:txBody>
          <a:bodyPr>
            <a:normAutofit/>
          </a:bodyPr>
          <a:lstStyle/>
          <a:p>
            <a:r>
              <a:rPr lang="en-US" dirty="0">
                <a:solidFill>
                  <a:schemeClr val="bg1"/>
                </a:solidFill>
                <a:latin typeface="Circular Std Book" panose="020B0604020101020102" pitchFamily="34" charset="0"/>
                <a:cs typeface="Circular Std Book" panose="020B0604020101020102" pitchFamily="34" charset="0"/>
              </a:rPr>
              <a:t>Useful other data repositories</a:t>
            </a:r>
            <a:r>
              <a:rPr lang="en-GB" sz="5400" dirty="0">
                <a:solidFill>
                  <a:srgbClr val="F4C245"/>
                </a:solidFill>
                <a:latin typeface="Circular Std Book" panose="020B0604020101020102" pitchFamily="34" charset="0"/>
                <a:cs typeface="Circular Std Book" panose="020B0604020101020102" pitchFamily="34" charset="0"/>
              </a:rPr>
              <a:t>.</a:t>
            </a:r>
            <a:endParaRPr lang="en-GB" dirty="0">
              <a:solidFill>
                <a:srgbClr val="F4C245"/>
              </a:solidFill>
              <a:latin typeface="Circular Std Book" panose="020B0604020101020102" pitchFamily="34" charset="0"/>
              <a:cs typeface="Circular Std Book" panose="020B0604020101020102" pitchFamily="34" charset="0"/>
            </a:endParaRPr>
          </a:p>
        </p:txBody>
      </p:sp>
      <p:sp>
        <p:nvSpPr>
          <p:cNvPr id="3" name="Content Placeholder 2">
            <a:extLst>
              <a:ext uri="{FF2B5EF4-FFF2-40B4-BE49-F238E27FC236}">
                <a16:creationId xmlns:a16="http://schemas.microsoft.com/office/drawing/2014/main" id="{844FEBB5-C0B2-27F0-5E14-9882AAFE0CD8}"/>
              </a:ext>
            </a:extLst>
          </p:cNvPr>
          <p:cNvSpPr>
            <a:spLocks noGrp="1"/>
          </p:cNvSpPr>
          <p:nvPr>
            <p:ph idx="1"/>
          </p:nvPr>
        </p:nvSpPr>
        <p:spPr>
          <a:xfrm>
            <a:off x="717477" y="1376194"/>
            <a:ext cx="11056678" cy="4434187"/>
          </a:xfrm>
        </p:spPr>
        <p:txBody>
          <a:bodyPr>
            <a:noAutofit/>
          </a:bodyPr>
          <a:lstStyle/>
          <a:p>
            <a:pPr algn="l"/>
            <a:r>
              <a:rPr lang="en-US" sz="1500" b="1" i="0" dirty="0">
                <a:solidFill>
                  <a:srgbClr val="F4C245"/>
                </a:solidFill>
                <a:effectLst/>
                <a:latin typeface="Circular Std Book" panose="020B0604020101020102" pitchFamily="34" charset="0"/>
                <a:cs typeface="Circular Std Book" panose="020B0604020101020102" pitchFamily="34" charset="0"/>
              </a:rPr>
              <a:t>Dataset aggregators and hosts</a:t>
            </a:r>
          </a:p>
          <a:p>
            <a:pPr algn="l"/>
            <a:r>
              <a:rPr lang="en-US" sz="1500" b="0" i="0" u="sng" dirty="0">
                <a:solidFill>
                  <a:srgbClr val="ADBAC7"/>
                </a:solidFill>
                <a:effectLst/>
                <a:latin typeface="Circular Std Book" panose="020B0604020101020102" pitchFamily="34" charset="0"/>
                <a:cs typeface="Circular Std Book" panose="020B0604020101020102" pitchFamily="34" charset="0"/>
                <a:hlinkClick r:id="rId3"/>
              </a:rPr>
              <a:t>https://huggingface.co/datasets</a:t>
            </a:r>
            <a:br>
              <a:rPr lang="en-US" sz="1500" b="0" i="0" dirty="0">
                <a:solidFill>
                  <a:srgbClr val="ADBAC7"/>
                </a:solidFill>
                <a:effectLst/>
                <a:latin typeface="Circular Std Book" panose="020B0604020101020102" pitchFamily="34" charset="0"/>
                <a:cs typeface="Circular Std Book" panose="020B0604020101020102" pitchFamily="34" charset="0"/>
              </a:rPr>
            </a:br>
            <a:r>
              <a:rPr lang="en-US" sz="1500" b="0" i="0" u="sng" dirty="0">
                <a:solidFill>
                  <a:srgbClr val="ADBAC7"/>
                </a:solidFill>
                <a:effectLst/>
                <a:latin typeface="Circular Std Book" panose="020B0604020101020102" pitchFamily="34" charset="0"/>
                <a:cs typeface="Circular Std Book" panose="020B0604020101020102" pitchFamily="34" charset="0"/>
                <a:hlinkClick r:id="rId4"/>
              </a:rPr>
              <a:t>https://visualdata.io/discovery</a:t>
            </a:r>
            <a:br>
              <a:rPr lang="en-US" sz="1500" b="0" i="0" dirty="0">
                <a:solidFill>
                  <a:srgbClr val="ADBAC7"/>
                </a:solidFill>
                <a:effectLst/>
                <a:latin typeface="Circular Std Book" panose="020B0604020101020102" pitchFamily="34" charset="0"/>
                <a:cs typeface="Circular Std Book" panose="020B0604020101020102" pitchFamily="34" charset="0"/>
              </a:rPr>
            </a:br>
            <a:r>
              <a:rPr lang="en-US" sz="1500" b="0" i="0" u="sng" dirty="0">
                <a:solidFill>
                  <a:srgbClr val="ADBAC7"/>
                </a:solidFill>
                <a:effectLst/>
                <a:latin typeface="Circular Std Book" panose="020B0604020101020102" pitchFamily="34" charset="0"/>
                <a:cs typeface="Circular Std Book" panose="020B0604020101020102" pitchFamily="34" charset="0"/>
                <a:hlinkClick r:id="rId5"/>
              </a:rPr>
              <a:t>https://paperswithcode.com/datasets</a:t>
            </a:r>
            <a:endParaRPr lang="en-US" sz="1500" b="0" i="0" dirty="0">
              <a:solidFill>
                <a:srgbClr val="ADBAC7"/>
              </a:solidFill>
              <a:effectLst/>
              <a:latin typeface="Circular Std Book" panose="020B0604020101020102" pitchFamily="34" charset="0"/>
              <a:cs typeface="Circular Std Book" panose="020B0604020101020102" pitchFamily="34" charset="0"/>
            </a:endParaRPr>
          </a:p>
          <a:p>
            <a:pPr algn="l"/>
            <a:r>
              <a:rPr lang="en-US" sz="1500" b="1" i="0" dirty="0">
                <a:solidFill>
                  <a:srgbClr val="F4C245"/>
                </a:solidFill>
                <a:effectLst/>
                <a:latin typeface="Circular Std Book" panose="020B0604020101020102" pitchFamily="34" charset="0"/>
                <a:cs typeface="Circular Std Book" panose="020B0604020101020102" pitchFamily="34" charset="0"/>
              </a:rPr>
              <a:t>Dataset finders</a:t>
            </a:r>
          </a:p>
          <a:p>
            <a:pPr algn="l"/>
            <a:r>
              <a:rPr lang="en-US" sz="1500" b="0" i="0" u="sng" dirty="0">
                <a:solidFill>
                  <a:srgbClr val="ADBAC7"/>
                </a:solidFill>
                <a:effectLst/>
                <a:latin typeface="Circular Std Book" panose="020B0604020101020102" pitchFamily="34" charset="0"/>
                <a:cs typeface="Circular Std Book" panose="020B0604020101020102" pitchFamily="34" charset="0"/>
                <a:hlinkClick r:id="rId6"/>
              </a:rPr>
              <a:t>https://toolbox.google.com/datasetsearch</a:t>
            </a:r>
            <a:r>
              <a:rPr lang="en-US" sz="1500" b="0" i="0" dirty="0">
                <a:solidFill>
                  <a:srgbClr val="ADBAC7"/>
                </a:solidFill>
                <a:effectLst/>
                <a:latin typeface="Circular Std Book" panose="020B0604020101020102" pitchFamily="34" charset="0"/>
                <a:cs typeface="Circular Std Book" panose="020B0604020101020102" pitchFamily="34" charset="0"/>
              </a:rPr>
              <a:t> Google Dataset Search: Similar to how Google Scholar works, Dataset Search lets you find datasets wherever they are hosted, whether it’s a publisher’s site, a digital library, or an author’s web page. It’s a phenomenal dataset finder, and it contains over 25 million datasets.</a:t>
            </a:r>
          </a:p>
          <a:p>
            <a:pPr algn="l"/>
            <a:r>
              <a:rPr lang="en-US" sz="1500" b="0" i="0" u="sng" dirty="0">
                <a:solidFill>
                  <a:srgbClr val="ADBAC7"/>
                </a:solidFill>
                <a:effectLst/>
                <a:latin typeface="Circular Std Book" panose="020B0604020101020102" pitchFamily="34" charset="0"/>
                <a:cs typeface="Circular Std Book" panose="020B0604020101020102" pitchFamily="34" charset="0"/>
                <a:hlinkClick r:id="rId7"/>
              </a:rPr>
              <a:t>https://www.kaggle.com/</a:t>
            </a:r>
            <a:r>
              <a:rPr lang="en-US" sz="1500" b="0" i="0" dirty="0">
                <a:solidFill>
                  <a:srgbClr val="ADBAC7"/>
                </a:solidFill>
                <a:effectLst/>
                <a:latin typeface="Circular Std Book" panose="020B0604020101020102" pitchFamily="34" charset="0"/>
                <a:cs typeface="Circular Std Book" panose="020B0604020101020102" pitchFamily="34" charset="0"/>
              </a:rPr>
              <a:t> Kaggle: Kaggle provides a vast container of datasets, sufficient for the enthusiast to the expert.</a:t>
            </a:r>
          </a:p>
          <a:p>
            <a:pPr algn="l"/>
            <a:r>
              <a:rPr lang="en-US" sz="1500" b="0" i="0" u="sng" dirty="0">
                <a:solidFill>
                  <a:srgbClr val="ADBAC7"/>
                </a:solidFill>
                <a:effectLst/>
                <a:latin typeface="Circular Std Book" panose="020B0604020101020102" pitchFamily="34" charset="0"/>
                <a:cs typeface="Circular Std Book" panose="020B0604020101020102" pitchFamily="34" charset="0"/>
                <a:hlinkClick r:id="rId8"/>
              </a:rPr>
              <a:t>http://mlr.cs.umass.edu/ml/</a:t>
            </a:r>
            <a:r>
              <a:rPr lang="en-US" sz="1500" b="0" i="0" dirty="0">
                <a:solidFill>
                  <a:srgbClr val="ADBAC7"/>
                </a:solidFill>
                <a:effectLst/>
                <a:latin typeface="Circular Std Book" panose="020B0604020101020102" pitchFamily="34" charset="0"/>
                <a:cs typeface="Circular Std Book" panose="020B0604020101020102" pitchFamily="34" charset="0"/>
              </a:rPr>
              <a:t> UCI Machine Learning Repository: The Machine Learning Repository at UCI provides an up to date resource for open-source datasets.</a:t>
            </a:r>
          </a:p>
          <a:p>
            <a:pPr algn="l"/>
            <a:r>
              <a:rPr lang="en-US" sz="1500" b="0" i="0" u="sng" dirty="0">
                <a:solidFill>
                  <a:srgbClr val="ADBAC7"/>
                </a:solidFill>
                <a:effectLst/>
                <a:latin typeface="Circular Std Book" panose="020B0604020101020102" pitchFamily="34" charset="0"/>
                <a:cs typeface="Circular Std Book" panose="020B0604020101020102" pitchFamily="34" charset="0"/>
                <a:hlinkClick r:id="rId9"/>
              </a:rPr>
              <a:t>https://www.visualdata.io/</a:t>
            </a:r>
            <a:r>
              <a:rPr lang="en-US" sz="1500" b="0" i="0" dirty="0">
                <a:solidFill>
                  <a:srgbClr val="ADBAC7"/>
                </a:solidFill>
                <a:effectLst/>
                <a:latin typeface="Circular Std Book" panose="020B0604020101020102" pitchFamily="34" charset="0"/>
                <a:cs typeface="Circular Std Book" panose="020B0604020101020102" pitchFamily="34" charset="0"/>
              </a:rPr>
              <a:t> </a:t>
            </a:r>
            <a:r>
              <a:rPr lang="en-US" sz="1500" b="0" i="0" dirty="0" err="1">
                <a:solidFill>
                  <a:srgbClr val="ADBAC7"/>
                </a:solidFill>
                <a:effectLst/>
                <a:latin typeface="Circular Std Book" panose="020B0604020101020102" pitchFamily="34" charset="0"/>
                <a:cs typeface="Circular Std Book" panose="020B0604020101020102" pitchFamily="34" charset="0"/>
              </a:rPr>
              <a:t>VisualData</a:t>
            </a:r>
            <a:r>
              <a:rPr lang="en-US" sz="1500" b="0" i="0" dirty="0">
                <a:solidFill>
                  <a:srgbClr val="ADBAC7"/>
                </a:solidFill>
                <a:effectLst/>
                <a:latin typeface="Circular Std Book" panose="020B0604020101020102" pitchFamily="34" charset="0"/>
                <a:cs typeface="Circular Std Book" panose="020B0604020101020102" pitchFamily="34" charset="0"/>
              </a:rPr>
              <a:t>: Discover computer vision datasets by category; it allows searchable queries.</a:t>
            </a:r>
          </a:p>
          <a:p>
            <a:pPr algn="l"/>
            <a:r>
              <a:rPr lang="en-US" sz="1500" b="0" i="0" u="sng" dirty="0">
                <a:solidFill>
                  <a:srgbClr val="ADBAC7"/>
                </a:solidFill>
                <a:effectLst/>
                <a:latin typeface="Circular Std Book" panose="020B0604020101020102" pitchFamily="34" charset="0"/>
                <a:cs typeface="Circular Std Book" panose="020B0604020101020102" pitchFamily="34" charset="0"/>
                <a:hlinkClick r:id="rId10"/>
              </a:rPr>
              <a:t>https://guides.library.cmu.edu/machine-learning/datasets</a:t>
            </a:r>
            <a:r>
              <a:rPr lang="en-US" sz="1500" b="0" i="0" dirty="0">
                <a:solidFill>
                  <a:srgbClr val="ADBAC7"/>
                </a:solidFill>
                <a:effectLst/>
                <a:latin typeface="Circular Std Book" panose="020B0604020101020102" pitchFamily="34" charset="0"/>
                <a:cs typeface="Circular Std Book" panose="020B0604020101020102" pitchFamily="34" charset="0"/>
              </a:rPr>
              <a:t> CMU Libraries: Discover high-quality datasets thanks to the collection of </a:t>
            </a:r>
            <a:r>
              <a:rPr lang="en-US" sz="1500" b="0" i="0" dirty="0" err="1">
                <a:solidFill>
                  <a:srgbClr val="ADBAC7"/>
                </a:solidFill>
                <a:effectLst/>
                <a:latin typeface="Circular Std Book" panose="020B0604020101020102" pitchFamily="34" charset="0"/>
                <a:cs typeface="Circular Std Book" panose="020B0604020101020102" pitchFamily="34" charset="0"/>
              </a:rPr>
              <a:t>Huajin</a:t>
            </a:r>
            <a:r>
              <a:rPr lang="en-US" sz="1500" b="0" i="0" dirty="0">
                <a:solidFill>
                  <a:srgbClr val="ADBAC7"/>
                </a:solidFill>
                <a:effectLst/>
                <a:latin typeface="Circular Std Book" panose="020B0604020101020102" pitchFamily="34" charset="0"/>
                <a:cs typeface="Circular Std Book" panose="020B0604020101020102" pitchFamily="34" charset="0"/>
              </a:rPr>
              <a:t> Wang, at CMU.</a:t>
            </a:r>
          </a:p>
          <a:p>
            <a:pPr algn="l"/>
            <a:r>
              <a:rPr lang="en-US" sz="1500" b="0" i="0" u="sng" dirty="0">
                <a:solidFill>
                  <a:srgbClr val="ADBAC7"/>
                </a:solidFill>
                <a:effectLst/>
                <a:latin typeface="Circular Std Book" panose="020B0604020101020102" pitchFamily="34" charset="0"/>
                <a:cs typeface="Circular Std Book" panose="020B0604020101020102" pitchFamily="34" charset="0"/>
                <a:hlinkClick r:id="rId11"/>
              </a:rPr>
              <a:t>https://datasets.quantumstat.com/</a:t>
            </a:r>
            <a:r>
              <a:rPr lang="en-US" sz="1500" b="0" i="0" dirty="0">
                <a:solidFill>
                  <a:srgbClr val="ADBAC7"/>
                </a:solidFill>
                <a:effectLst/>
                <a:latin typeface="Circular Std Book" panose="020B0604020101020102" pitchFamily="34" charset="0"/>
                <a:cs typeface="Circular Std Book" panose="020B0604020101020102" pitchFamily="34" charset="0"/>
              </a:rPr>
              <a:t> The Big Bad NLP Database: This cool dataset list contains datasets for various natural language processing tasks, created and curated by Quantum Stat.</a:t>
            </a:r>
          </a:p>
          <a:p>
            <a:pPr algn="l"/>
            <a:r>
              <a:rPr lang="en-US" sz="1500" b="0" i="0" dirty="0">
                <a:solidFill>
                  <a:srgbClr val="ADBAC7"/>
                </a:solidFill>
                <a:effectLst/>
                <a:latin typeface="Circular Std Book" panose="020B0604020101020102" pitchFamily="34" charset="0"/>
                <a:cs typeface="Circular Std Book" panose="020B0604020101020102" pitchFamily="34" charset="0"/>
              </a:rPr>
              <a:t>Even more: </a:t>
            </a:r>
            <a:r>
              <a:rPr lang="en-US" sz="1500" b="0" i="0" u="sng" dirty="0">
                <a:solidFill>
                  <a:srgbClr val="ADBAC7"/>
                </a:solidFill>
                <a:effectLst/>
                <a:latin typeface="Circular Std Book" panose="020B0604020101020102" pitchFamily="34" charset="0"/>
                <a:cs typeface="Circular Std Book" panose="020B0604020101020102" pitchFamily="34" charset="0"/>
                <a:hlinkClick r:id="rId12"/>
              </a:rPr>
              <a:t>https://www.v7labs.com/blog/best-free-datasets-for-machine-learning</a:t>
            </a:r>
            <a:r>
              <a:rPr lang="en-US" sz="1500" b="0" i="0" dirty="0">
                <a:solidFill>
                  <a:srgbClr val="ADBAC7"/>
                </a:solidFill>
                <a:effectLst/>
                <a:latin typeface="Circular Std Book" panose="020B0604020101020102" pitchFamily="34" charset="0"/>
                <a:cs typeface="Circular Std Book" panose="020B0604020101020102" pitchFamily="34" charset="0"/>
              </a:rPr>
              <a:t> </a:t>
            </a:r>
            <a:r>
              <a:rPr lang="en-US" sz="1500" b="0" i="0" u="sng" dirty="0">
                <a:solidFill>
                  <a:srgbClr val="ADBAC7"/>
                </a:solidFill>
                <a:effectLst/>
                <a:latin typeface="Circular Std Book" panose="020B0604020101020102" pitchFamily="34" charset="0"/>
                <a:cs typeface="Circular Std Book" panose="020B0604020101020102" pitchFamily="34" charset="0"/>
                <a:hlinkClick r:id="rId13"/>
              </a:rPr>
              <a:t>https://pub.towardsai.net/best-datasets-for-machine-learning-data-science-computer-vision-nlp-ai-c9541058cf4f</a:t>
            </a:r>
            <a:endParaRPr lang="en-US" sz="1500" b="0" i="0" dirty="0">
              <a:solidFill>
                <a:srgbClr val="ADBAC7"/>
              </a:solidFill>
              <a:effectLst/>
              <a:latin typeface="Circular Std Book" panose="020B0604020101020102" pitchFamily="34" charset="0"/>
              <a:cs typeface="Circular Std Book" panose="020B0604020101020102" pitchFamily="34" charset="0"/>
            </a:endParaRPr>
          </a:p>
        </p:txBody>
      </p:sp>
      <p:sp>
        <p:nvSpPr>
          <p:cNvPr id="5" name="Slide Number Placeholder 4">
            <a:extLst>
              <a:ext uri="{FF2B5EF4-FFF2-40B4-BE49-F238E27FC236}">
                <a16:creationId xmlns:a16="http://schemas.microsoft.com/office/drawing/2014/main" id="{C7CE49CE-AF4A-38A7-249F-A1B9396A862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90FCAE-95D1-470F-BBF3-A7303B6FB2E2}" type="slidenum">
              <a:rPr kumimoji="0" lang="en-GB" sz="1200" b="0" i="0" u="none" strike="noStrike" kern="1200" cap="none" spc="0" normalizeH="0" baseline="0" noProof="0" smtClean="0">
                <a:ln>
                  <a:noFill/>
                </a:ln>
                <a:solidFill>
                  <a:srgbClr val="0063A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GB" sz="1200" b="0" i="0" u="none" strike="noStrike" kern="1200" cap="none" spc="0" normalizeH="0" baseline="0" noProof="0">
              <a:ln>
                <a:noFill/>
              </a:ln>
              <a:solidFill>
                <a:srgbClr val="0063A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02453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E2FE8-D24E-41DE-AA78-81A6ECA35759}"/>
              </a:ext>
            </a:extLst>
          </p:cNvPr>
          <p:cNvSpPr>
            <a:spLocks noGrp="1"/>
          </p:cNvSpPr>
          <p:nvPr>
            <p:ph type="title"/>
          </p:nvPr>
        </p:nvSpPr>
        <p:spPr>
          <a:xfrm>
            <a:off x="584127" y="340080"/>
            <a:ext cx="10515600" cy="1325563"/>
          </a:xfrm>
          <a:solidFill>
            <a:srgbClr val="122B39"/>
          </a:solidFill>
        </p:spPr>
        <p:txBody>
          <a:bodyPr>
            <a:normAutofit/>
          </a:bodyPr>
          <a:lstStyle/>
          <a:p>
            <a:r>
              <a:rPr lang="en-US" dirty="0">
                <a:solidFill>
                  <a:schemeClr val="bg1"/>
                </a:solidFill>
                <a:latin typeface="Circular Std Book" panose="020B0604020101020102" pitchFamily="34" charset="0"/>
                <a:cs typeface="Circular Std Book" panose="020B0604020101020102" pitchFamily="34" charset="0"/>
              </a:rPr>
              <a:t>Scraping</a:t>
            </a:r>
            <a:r>
              <a:rPr lang="en-GB" sz="5400" dirty="0">
                <a:solidFill>
                  <a:srgbClr val="F4C245"/>
                </a:solidFill>
                <a:latin typeface="Circular Std Book" panose="020B0604020101020102" pitchFamily="34" charset="0"/>
                <a:cs typeface="Circular Std Book" panose="020B0604020101020102" pitchFamily="34" charset="0"/>
              </a:rPr>
              <a:t>.</a:t>
            </a:r>
            <a:endParaRPr lang="en-GB" dirty="0">
              <a:solidFill>
                <a:srgbClr val="F4C245"/>
              </a:solidFill>
              <a:latin typeface="Circular Std Book" panose="020B0604020101020102" pitchFamily="34" charset="0"/>
              <a:cs typeface="Circular Std Book" panose="020B0604020101020102" pitchFamily="34" charset="0"/>
            </a:endParaRPr>
          </a:p>
        </p:txBody>
      </p:sp>
      <p:sp>
        <p:nvSpPr>
          <p:cNvPr id="3" name="Content Placeholder 2">
            <a:extLst>
              <a:ext uri="{FF2B5EF4-FFF2-40B4-BE49-F238E27FC236}">
                <a16:creationId xmlns:a16="http://schemas.microsoft.com/office/drawing/2014/main" id="{0C9B5234-01FB-4BC1-8F08-B28C710CCE0E}"/>
              </a:ext>
            </a:extLst>
          </p:cNvPr>
          <p:cNvSpPr>
            <a:spLocks noGrp="1"/>
          </p:cNvSpPr>
          <p:nvPr>
            <p:ph idx="1"/>
          </p:nvPr>
        </p:nvSpPr>
        <p:spPr>
          <a:xfrm>
            <a:off x="584127" y="1690519"/>
            <a:ext cx="10656970" cy="4434187"/>
          </a:xfrm>
        </p:spPr>
        <p:txBody>
          <a:bodyPr>
            <a:normAutofit fontScale="92500" lnSpcReduction="10000"/>
          </a:bodyPr>
          <a:lstStyle/>
          <a:p>
            <a:pPr>
              <a:lnSpc>
                <a:spcPct val="150000"/>
              </a:lnSpc>
            </a:pPr>
            <a:r>
              <a:rPr lang="en-US" dirty="0">
                <a:solidFill>
                  <a:schemeClr val="bg1"/>
                </a:solidFill>
                <a:latin typeface="Circular Std Book" panose="020B0604020101020102" pitchFamily="34" charset="0"/>
                <a:cs typeface="Circular Std Book" panose="020B0604020101020102" pitchFamily="34" charset="0"/>
              </a:rPr>
              <a:t>Not </a:t>
            </a:r>
            <a:r>
              <a:rPr lang="en-US" dirty="0">
                <a:solidFill>
                  <a:srgbClr val="36B7B4"/>
                </a:solidFill>
                <a:latin typeface="Circular Std Book" panose="020B0604020101020102" pitchFamily="34" charset="0"/>
                <a:cs typeface="Circular Std Book" panose="020B0604020101020102" pitchFamily="34" charset="0"/>
              </a:rPr>
              <a:t>everyone </a:t>
            </a:r>
            <a:r>
              <a:rPr lang="en-GB" dirty="0">
                <a:solidFill>
                  <a:schemeClr val="bg1"/>
                </a:solidFill>
                <a:latin typeface="Circular Std Book" panose="020B0604020101020102" pitchFamily="34" charset="0"/>
                <a:cs typeface="Circular Std Book" panose="020B0604020101020102" pitchFamily="34" charset="0"/>
              </a:rPr>
              <a:t>likes it. But it’s (mostly) </a:t>
            </a:r>
            <a:r>
              <a:rPr lang="en-GB" dirty="0">
                <a:solidFill>
                  <a:srgbClr val="20CDB8"/>
                </a:solidFill>
                <a:latin typeface="Circular Std Book" panose="020B0604020101020102" pitchFamily="34" charset="0"/>
                <a:cs typeface="Circular Std Book" panose="020B0604020101020102" pitchFamily="34" charset="0"/>
              </a:rPr>
              <a:t>legal</a:t>
            </a:r>
            <a:r>
              <a:rPr lang="en-GB" dirty="0">
                <a:solidFill>
                  <a:schemeClr val="bg1"/>
                </a:solidFill>
                <a:latin typeface="Circular Std Book" panose="020B0604020101020102" pitchFamily="34" charset="0"/>
                <a:cs typeface="Circular Std Book" panose="020B0604020101020102" pitchFamily="34" charset="0"/>
              </a:rPr>
              <a:t>.</a:t>
            </a:r>
          </a:p>
          <a:p>
            <a:pPr>
              <a:lnSpc>
                <a:spcPct val="150000"/>
              </a:lnSpc>
            </a:pPr>
            <a:r>
              <a:rPr lang="en-GB" dirty="0">
                <a:solidFill>
                  <a:schemeClr val="bg1"/>
                </a:solidFill>
                <a:latin typeface="Circular Std Book" panose="020B0604020101020102" pitchFamily="34" charset="0"/>
                <a:cs typeface="Circular Std Book" panose="020B0604020101020102" pitchFamily="34" charset="0"/>
              </a:rPr>
              <a:t>Scraping the HTML source. </a:t>
            </a:r>
            <a:r>
              <a:rPr lang="en-GB" dirty="0">
                <a:solidFill>
                  <a:srgbClr val="20CDB8"/>
                </a:solidFill>
                <a:latin typeface="Circular Std Book" panose="020B0604020101020102" pitchFamily="34" charset="0"/>
                <a:cs typeface="Circular Std Book" panose="020B0604020101020102" pitchFamily="34" charset="0"/>
              </a:rPr>
              <a:t>Easy</a:t>
            </a:r>
            <a:r>
              <a:rPr lang="en-GB" dirty="0">
                <a:solidFill>
                  <a:schemeClr val="bg1"/>
                </a:solidFill>
                <a:latin typeface="Circular Std Book" panose="020B0604020101020102" pitchFamily="34" charset="0"/>
                <a:cs typeface="Circular Std Book" panose="020B0604020101020102" pitchFamily="34" charset="0"/>
              </a:rPr>
              <a:t>. </a:t>
            </a:r>
            <a:r>
              <a:rPr lang="en-GB" dirty="0">
                <a:solidFill>
                  <a:srgbClr val="F4C245"/>
                </a:solidFill>
                <a:latin typeface="Circular Std Book" panose="020B0604020101020102" pitchFamily="34" charset="0"/>
                <a:cs typeface="Circular Std Book" panose="020B0604020101020102" pitchFamily="34" charset="0"/>
              </a:rPr>
              <a:t>Automated</a:t>
            </a:r>
            <a:r>
              <a:rPr lang="en-GB" dirty="0">
                <a:solidFill>
                  <a:schemeClr val="bg1"/>
                </a:solidFill>
                <a:latin typeface="Circular Std Book" panose="020B0604020101020102" pitchFamily="34" charset="0"/>
                <a:cs typeface="Circular Std Book" panose="020B0604020101020102" pitchFamily="34" charset="0"/>
              </a:rPr>
              <a:t>.</a:t>
            </a:r>
          </a:p>
          <a:p>
            <a:pPr>
              <a:lnSpc>
                <a:spcPct val="150000"/>
              </a:lnSpc>
            </a:pPr>
            <a:r>
              <a:rPr lang="en-GB" dirty="0">
                <a:solidFill>
                  <a:schemeClr val="bg1"/>
                </a:solidFill>
                <a:latin typeface="Circular Std Book" panose="020B0604020101020102" pitchFamily="34" charset="0"/>
                <a:cs typeface="Circular Std Book" panose="020B0604020101020102" pitchFamily="34" charset="0"/>
              </a:rPr>
              <a:t>Scraping static HTML pages.</a:t>
            </a:r>
          </a:p>
          <a:p>
            <a:pPr lvl="1">
              <a:lnSpc>
                <a:spcPct val="150000"/>
              </a:lnSpc>
            </a:pPr>
            <a:r>
              <a:rPr lang="en-GB" dirty="0">
                <a:solidFill>
                  <a:schemeClr val="bg1"/>
                </a:solidFill>
                <a:latin typeface="Circular Std Book" panose="020B0604020101020102" pitchFamily="34" charset="0"/>
                <a:cs typeface="Circular Std Book" panose="020B0604020101020102" pitchFamily="34" charset="0"/>
              </a:rPr>
              <a:t>A bit more </a:t>
            </a:r>
            <a:r>
              <a:rPr lang="en-GB" dirty="0">
                <a:solidFill>
                  <a:srgbClr val="20CDB8"/>
                </a:solidFill>
                <a:latin typeface="Circular Std Book" panose="020B0604020101020102" pitchFamily="34" charset="0"/>
                <a:cs typeface="Circular Std Book" panose="020B0604020101020102" pitchFamily="34" charset="0"/>
              </a:rPr>
              <a:t>difficult</a:t>
            </a:r>
            <a:r>
              <a:rPr lang="en-GB" dirty="0">
                <a:solidFill>
                  <a:schemeClr val="bg1"/>
                </a:solidFill>
                <a:latin typeface="Circular Std Book" panose="020B0604020101020102" pitchFamily="34" charset="0"/>
                <a:cs typeface="Circular Std Book" panose="020B0604020101020102" pitchFamily="34" charset="0"/>
              </a:rPr>
              <a:t>. </a:t>
            </a:r>
            <a:r>
              <a:rPr lang="en-GB" dirty="0">
                <a:solidFill>
                  <a:srgbClr val="F4C245"/>
                </a:solidFill>
                <a:latin typeface="Circular Std Book" panose="020B0604020101020102" pitchFamily="34" charset="0"/>
                <a:cs typeface="Circular Std Book" panose="020B0604020101020102" pitchFamily="34" charset="0"/>
              </a:rPr>
              <a:t>Can be automated</a:t>
            </a:r>
            <a:r>
              <a:rPr lang="en-GB" dirty="0">
                <a:solidFill>
                  <a:schemeClr val="bg1"/>
                </a:solidFill>
                <a:latin typeface="Circular Std Book" panose="020B0604020101020102" pitchFamily="34" charset="0"/>
                <a:cs typeface="Circular Std Book" panose="020B0604020101020102" pitchFamily="34" charset="0"/>
              </a:rPr>
              <a:t>.</a:t>
            </a:r>
          </a:p>
          <a:p>
            <a:pPr lvl="1">
              <a:lnSpc>
                <a:spcPct val="150000"/>
              </a:lnSpc>
            </a:pPr>
            <a:r>
              <a:rPr lang="en-GB" dirty="0">
                <a:solidFill>
                  <a:schemeClr val="bg1"/>
                </a:solidFill>
                <a:latin typeface="Circular Std Book" panose="020B0604020101020102" pitchFamily="34" charset="0"/>
                <a:cs typeface="Circular Std Book" panose="020B0604020101020102" pitchFamily="34" charset="0"/>
              </a:rPr>
              <a:t>CAPTCHA. Impersonating a </a:t>
            </a:r>
            <a:r>
              <a:rPr lang="en-GB" dirty="0">
                <a:solidFill>
                  <a:srgbClr val="F4C245"/>
                </a:solidFill>
                <a:latin typeface="Circular Std Book" panose="020B0604020101020102" pitchFamily="34" charset="0"/>
                <a:cs typeface="Circular Std Book" panose="020B0604020101020102" pitchFamily="34" charset="0"/>
              </a:rPr>
              <a:t>human</a:t>
            </a:r>
            <a:r>
              <a:rPr lang="en-GB" dirty="0">
                <a:solidFill>
                  <a:schemeClr val="bg1"/>
                </a:solidFill>
                <a:latin typeface="Circular Std Book" panose="020B0604020101020102" pitchFamily="34" charset="0"/>
                <a:cs typeface="Circular Std Book" panose="020B0604020101020102" pitchFamily="34" charset="0"/>
              </a:rPr>
              <a:t> user. Zombie browser.</a:t>
            </a:r>
          </a:p>
          <a:p>
            <a:pPr>
              <a:lnSpc>
                <a:spcPct val="150000"/>
              </a:lnSpc>
            </a:pPr>
            <a:r>
              <a:rPr lang="en-GB" dirty="0">
                <a:solidFill>
                  <a:schemeClr val="bg1"/>
                </a:solidFill>
                <a:latin typeface="Circular Std Book" panose="020B0604020101020102" pitchFamily="34" charset="0"/>
                <a:cs typeface="Circular Std Book" panose="020B0604020101020102" pitchFamily="34" charset="0"/>
              </a:rPr>
              <a:t>Scraping HTML pages generated on-the-fly with JavaScript.</a:t>
            </a:r>
          </a:p>
          <a:p>
            <a:pPr lvl="1">
              <a:lnSpc>
                <a:spcPct val="150000"/>
              </a:lnSpc>
            </a:pPr>
            <a:r>
              <a:rPr lang="en-GB" dirty="0">
                <a:solidFill>
                  <a:srgbClr val="20CDB8"/>
                </a:solidFill>
                <a:latin typeface="Circular Std Book" panose="020B0604020101020102" pitchFamily="34" charset="0"/>
                <a:cs typeface="Circular Std Book" panose="020B0604020101020102" pitchFamily="34" charset="0"/>
              </a:rPr>
              <a:t>Hard</a:t>
            </a:r>
            <a:r>
              <a:rPr lang="en-GB" dirty="0">
                <a:solidFill>
                  <a:schemeClr val="bg1"/>
                </a:solidFill>
                <a:latin typeface="Circular Std Book" panose="020B0604020101020102" pitchFamily="34" charset="0"/>
                <a:cs typeface="Circular Std Book" panose="020B0604020101020102" pitchFamily="34" charset="0"/>
              </a:rPr>
              <a:t>. Only </a:t>
            </a:r>
            <a:r>
              <a:rPr lang="en-GB" dirty="0">
                <a:solidFill>
                  <a:srgbClr val="F4C245"/>
                </a:solidFill>
                <a:latin typeface="Circular Std Book" panose="020B0604020101020102" pitchFamily="34" charset="0"/>
                <a:cs typeface="Circular Std Book" panose="020B0604020101020102" pitchFamily="34" charset="0"/>
              </a:rPr>
              <a:t>zombie browser </a:t>
            </a:r>
            <a:r>
              <a:rPr lang="en-GB" dirty="0">
                <a:solidFill>
                  <a:schemeClr val="bg1"/>
                </a:solidFill>
                <a:latin typeface="Circular Std Book" panose="020B0604020101020102" pitchFamily="34" charset="0"/>
                <a:cs typeface="Circular Std Book" panose="020B0604020101020102" pitchFamily="34" charset="0"/>
              </a:rPr>
              <a:t>works, and only in some cases.</a:t>
            </a:r>
            <a:endParaRPr lang="en-GB" dirty="0">
              <a:solidFill>
                <a:srgbClr val="F4C245"/>
              </a:solidFill>
              <a:latin typeface="Circular Std Book" panose="020B0604020101020102" pitchFamily="34" charset="0"/>
              <a:cs typeface="Circular Std Book" panose="020B0604020101020102" pitchFamily="34" charset="0"/>
            </a:endParaRPr>
          </a:p>
        </p:txBody>
      </p:sp>
      <p:sp>
        <p:nvSpPr>
          <p:cNvPr id="5" name="Slide Number Placeholder 4">
            <a:extLst>
              <a:ext uri="{FF2B5EF4-FFF2-40B4-BE49-F238E27FC236}">
                <a16:creationId xmlns:a16="http://schemas.microsoft.com/office/drawing/2014/main" id="{2118642C-7EAB-4EF1-9637-2691F2D23F2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90FCAE-95D1-470F-BBF3-A7303B6FB2E2}" type="slidenum">
              <a:rPr kumimoji="0" lang="en-GB" sz="1200" b="0" i="0" u="none" strike="noStrike" kern="1200" cap="none" spc="0" normalizeH="0" baseline="0" noProof="0" smtClean="0">
                <a:ln>
                  <a:noFill/>
                </a:ln>
                <a:solidFill>
                  <a:srgbClr val="0063A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GB" sz="1200" b="0" i="0" u="none" strike="noStrike" kern="1200" cap="none" spc="0" normalizeH="0" baseline="0" noProof="0">
              <a:ln>
                <a:noFill/>
              </a:ln>
              <a:solidFill>
                <a:srgbClr val="0063AF"/>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155F5078-D1BD-4CBD-B541-C09E043C5668}"/>
              </a:ext>
            </a:extLst>
          </p:cNvPr>
          <p:cNvSpPr txBox="1"/>
          <p:nvPr/>
        </p:nvSpPr>
        <p:spPr>
          <a:xfrm>
            <a:off x="584127" y="6210144"/>
            <a:ext cx="934833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white"/>
                </a:solidFill>
                <a:effectLst/>
                <a:uLnTx/>
                <a:uFillTx/>
                <a:latin typeface="Calibri" panose="020F0502020204030204"/>
                <a:ea typeface="+mn-ea"/>
                <a:cs typeface="+mn-cs"/>
              </a:rPr>
              <a:t>hiQ</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labs vs. LinkedIn, 2019, US Court of Appeals for the Ninth Circuit, 17-16783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LinkedIn vs. </a:t>
            </a:r>
            <a:r>
              <a:rPr kumimoji="0" lang="en-US" sz="1400" b="0" i="0" u="none" strike="noStrike" kern="1200" cap="none" spc="0" normalizeH="0" baseline="0" noProof="0" dirty="0" err="1">
                <a:ln>
                  <a:noFill/>
                </a:ln>
                <a:solidFill>
                  <a:prstClr val="white"/>
                </a:solidFill>
                <a:effectLst/>
                <a:uLnTx/>
                <a:uFillTx/>
                <a:latin typeface="Calibri" panose="020F0502020204030204"/>
                <a:ea typeface="+mn-ea"/>
                <a:cs typeface="+mn-cs"/>
              </a:rPr>
              <a:t>hiQ</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labs, 2021, US Supreme Court, 19-1116</a:t>
            </a:r>
            <a:endPar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56460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383FA-EEB7-47D9-935D-7234D206AD1E}"/>
              </a:ext>
            </a:extLst>
          </p:cNvPr>
          <p:cNvSpPr>
            <a:spLocks noGrp="1"/>
          </p:cNvSpPr>
          <p:nvPr>
            <p:ph type="ctrTitle"/>
          </p:nvPr>
        </p:nvSpPr>
        <p:spPr>
          <a:xfrm>
            <a:off x="1387114" y="3225800"/>
            <a:ext cx="9144000" cy="2387600"/>
          </a:xfrm>
        </p:spPr>
        <p:txBody>
          <a:bodyPr/>
          <a:lstStyle/>
          <a:p>
            <a:pPr algn="l"/>
            <a:r>
              <a:rPr lang="en-GB" sz="7200" dirty="0">
                <a:solidFill>
                  <a:schemeClr val="bg1"/>
                </a:solidFill>
                <a:latin typeface="Circular Std Book" panose="020B0604020101020102" pitchFamily="34" charset="0"/>
                <a:cs typeface="Circular Std Book" panose="020B0604020101020102" pitchFamily="34" charset="0"/>
              </a:rPr>
              <a:t>data workshop</a:t>
            </a:r>
            <a:r>
              <a:rPr lang="en-GB" sz="7200" dirty="0">
                <a:solidFill>
                  <a:srgbClr val="36B7B4"/>
                </a:solidFill>
                <a:latin typeface="Circular Std Book" panose="020B0604020101020102" pitchFamily="34" charset="0"/>
                <a:cs typeface="Circular Std Book" panose="020B0604020101020102" pitchFamily="34" charset="0"/>
              </a:rPr>
              <a:t>.</a:t>
            </a:r>
            <a:endParaRPr lang="en-GB" dirty="0">
              <a:solidFill>
                <a:srgbClr val="36B7B4"/>
              </a:solidFill>
              <a:latin typeface="Circular Std Book" panose="020B0604020101020102" pitchFamily="34" charset="0"/>
              <a:cs typeface="Circular Std Book" panose="020B0604020101020102" pitchFamily="34" charset="0"/>
            </a:endParaRPr>
          </a:p>
        </p:txBody>
      </p:sp>
      <p:pic>
        <p:nvPicPr>
          <p:cNvPr id="4" name="Picture 3">
            <a:extLst>
              <a:ext uri="{FF2B5EF4-FFF2-40B4-BE49-F238E27FC236}">
                <a16:creationId xmlns:a16="http://schemas.microsoft.com/office/drawing/2014/main" id="{C84A8548-2881-4873-8951-346CFE699F6F}"/>
              </a:ext>
            </a:extLst>
          </p:cNvPr>
          <p:cNvPicPr>
            <a:picLocks noChangeAspect="1"/>
          </p:cNvPicPr>
          <p:nvPr/>
        </p:nvPicPr>
        <p:blipFill>
          <a:blip r:embed="rId3"/>
          <a:stretch>
            <a:fillRect/>
          </a:stretch>
        </p:blipFill>
        <p:spPr>
          <a:xfrm>
            <a:off x="7581900" y="0"/>
            <a:ext cx="4610100" cy="4419600"/>
          </a:xfrm>
          <a:prstGeom prst="rect">
            <a:avLst/>
          </a:prstGeom>
        </p:spPr>
      </p:pic>
    </p:spTree>
    <p:extLst>
      <p:ext uri="{BB962C8B-B14F-4D97-AF65-F5344CB8AC3E}">
        <p14:creationId xmlns:p14="http://schemas.microsoft.com/office/powerpoint/2010/main" val="31296852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pic>
        <p:nvPicPr>
          <p:cNvPr id="3" name="Picture 2" descr="A logo with dots and lines&#10;&#10;Description automatically generated">
            <a:extLst>
              <a:ext uri="{FF2B5EF4-FFF2-40B4-BE49-F238E27FC236}">
                <a16:creationId xmlns:a16="http://schemas.microsoft.com/office/drawing/2014/main" id="{D18B8C3D-5BA7-3C95-7B01-BBB07B004606}"/>
              </a:ext>
            </a:extLst>
          </p:cNvPr>
          <p:cNvPicPr>
            <a:picLocks noChangeAspect="1"/>
          </p:cNvPicPr>
          <p:nvPr/>
        </p:nvPicPr>
        <p:blipFill rotWithShape="1">
          <a:blip r:embed="rId2">
            <a:extLst>
              <a:ext uri="{28A0092B-C50C-407E-A947-70E740481C1C}">
                <a14:useLocalDpi xmlns:a14="http://schemas.microsoft.com/office/drawing/2010/main" val="0"/>
              </a:ext>
            </a:extLst>
          </a:blip>
          <a:srcRect l="51959" t="2759"/>
          <a:stretch/>
        </p:blipFill>
        <p:spPr>
          <a:xfrm>
            <a:off x="7696200" y="592821"/>
            <a:ext cx="4127871" cy="3182882"/>
          </a:xfrm>
          <a:prstGeom prst="rect">
            <a:avLst/>
          </a:prstGeom>
        </p:spPr>
      </p:pic>
      <p:sp>
        <p:nvSpPr>
          <p:cNvPr id="4" name="TextBox 3">
            <a:extLst>
              <a:ext uri="{FF2B5EF4-FFF2-40B4-BE49-F238E27FC236}">
                <a16:creationId xmlns:a16="http://schemas.microsoft.com/office/drawing/2014/main" id="{CBCBED22-7AC3-6E6A-F255-D9FAFAEF7BF3}"/>
              </a:ext>
            </a:extLst>
          </p:cNvPr>
          <p:cNvSpPr txBox="1"/>
          <p:nvPr/>
        </p:nvSpPr>
        <p:spPr>
          <a:xfrm>
            <a:off x="367930" y="732572"/>
            <a:ext cx="5921346" cy="2516073"/>
          </a:xfrm>
          <a:prstGeom prst="rect">
            <a:avLst/>
          </a:prstGeom>
          <a:noFill/>
        </p:spPr>
        <p:txBody>
          <a:bodyPr wrap="square" rtlCol="0">
            <a:spAutoFit/>
          </a:bodyPr>
          <a:lstStyle/>
          <a:p>
            <a:pPr defTabSz="800018"/>
            <a:r>
              <a:rPr lang="en-GB" sz="3850" b="1" dirty="0">
                <a:solidFill>
                  <a:prstClr val="white"/>
                </a:solidFill>
                <a:latin typeface="Inter" panose="02000503000000020004" pitchFamily="2" charset="0"/>
                <a:ea typeface="Inter" panose="02000503000000020004" pitchFamily="2" charset="0"/>
                <a:cs typeface="Inter" panose="02000503000000020004" pitchFamily="2" charset="0"/>
              </a:rPr>
              <a:t>Festival of Economics</a:t>
            </a:r>
            <a:r>
              <a:rPr lang="en-GB" sz="3850" b="1" dirty="0">
                <a:solidFill>
                  <a:srgbClr val="36B7B4"/>
                </a:solidFill>
                <a:latin typeface="Inter" panose="02000503000000020004" pitchFamily="2" charset="0"/>
                <a:ea typeface="Inter" panose="02000503000000020004" pitchFamily="2" charset="0"/>
                <a:cs typeface="Inter" panose="02000503000000020004" pitchFamily="2" charset="0"/>
              </a:rPr>
              <a:t>.</a:t>
            </a:r>
          </a:p>
          <a:p>
            <a:pPr defTabSz="800018"/>
            <a:r>
              <a:rPr lang="en-GB" sz="3500" dirty="0">
                <a:solidFill>
                  <a:srgbClr val="36B7B4"/>
                </a:solidFill>
                <a:latin typeface="Inter" panose="02000503000000020004" pitchFamily="2" charset="0"/>
                <a:ea typeface="Inter" panose="02000503000000020004" pitchFamily="2" charset="0"/>
                <a:cs typeface="Inter" panose="02000503000000020004" pitchFamily="2" charset="0"/>
              </a:rPr>
              <a:t>1-3 October 2024</a:t>
            </a:r>
          </a:p>
          <a:p>
            <a:pPr defTabSz="800018"/>
            <a:br>
              <a:rPr lang="en-GB" sz="2100" dirty="0">
                <a:solidFill>
                  <a:prstClr val="white"/>
                </a:solidFill>
                <a:latin typeface="Circular Std Book" panose="020B0604020101020102" pitchFamily="34" charset="0"/>
                <a:cs typeface="Circular Std Book" panose="020B0604020101020102" pitchFamily="34" charset="0"/>
              </a:rPr>
            </a:br>
            <a:r>
              <a:rPr lang="en-GB" sz="2100" dirty="0">
                <a:solidFill>
                  <a:prstClr val="white"/>
                </a:solidFill>
                <a:latin typeface="Inter" panose="02000503000000020004" pitchFamily="2" charset="0"/>
                <a:ea typeface="Inter" panose="02000503000000020004" pitchFamily="2" charset="0"/>
                <a:cs typeface="Inter" panose="02000503000000020004" pitchFamily="2" charset="0"/>
              </a:rPr>
              <a:t>Book talks, panels &amp; live podcast recordings – your chance to ask experts from around the world the key economic questions of our time!</a:t>
            </a:r>
          </a:p>
        </p:txBody>
      </p:sp>
      <p:pic>
        <p:nvPicPr>
          <p:cNvPr id="5" name="Picture 4">
            <a:extLst>
              <a:ext uri="{FF2B5EF4-FFF2-40B4-BE49-F238E27FC236}">
                <a16:creationId xmlns:a16="http://schemas.microsoft.com/office/drawing/2014/main" id="{7AA7AAE6-C783-0931-0327-989B7B9F63FD}"/>
              </a:ext>
            </a:extLst>
          </p:cNvPr>
          <p:cNvPicPr>
            <a:picLocks noChangeAspect="1"/>
          </p:cNvPicPr>
          <p:nvPr/>
        </p:nvPicPr>
        <p:blipFill>
          <a:blip r:embed="rId3"/>
          <a:stretch>
            <a:fillRect/>
          </a:stretch>
        </p:blipFill>
        <p:spPr>
          <a:xfrm>
            <a:off x="367930" y="4131932"/>
            <a:ext cx="1795822" cy="1920423"/>
          </a:xfrm>
          <a:prstGeom prst="rect">
            <a:avLst/>
          </a:prstGeom>
        </p:spPr>
      </p:pic>
      <p:pic>
        <p:nvPicPr>
          <p:cNvPr id="7" name="Picture 6" descr="A black text on a white background&#10;&#10;Description automatically generated">
            <a:extLst>
              <a:ext uri="{FF2B5EF4-FFF2-40B4-BE49-F238E27FC236}">
                <a16:creationId xmlns:a16="http://schemas.microsoft.com/office/drawing/2014/main" id="{347C469F-8532-2E32-F778-93EBACCFE4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2812" y="5699812"/>
            <a:ext cx="1218884" cy="352543"/>
          </a:xfrm>
          <a:prstGeom prst="rect">
            <a:avLst/>
          </a:prstGeom>
        </p:spPr>
      </p:pic>
      <p:sp>
        <p:nvSpPr>
          <p:cNvPr id="8" name="TextBox 7">
            <a:extLst>
              <a:ext uri="{FF2B5EF4-FFF2-40B4-BE49-F238E27FC236}">
                <a16:creationId xmlns:a16="http://schemas.microsoft.com/office/drawing/2014/main" id="{63087C76-92CC-27B4-A788-AB159C15B16E}"/>
              </a:ext>
            </a:extLst>
          </p:cNvPr>
          <p:cNvSpPr txBox="1"/>
          <p:nvPr/>
        </p:nvSpPr>
        <p:spPr>
          <a:xfrm>
            <a:off x="6625387" y="3881372"/>
            <a:ext cx="5277079" cy="2112117"/>
          </a:xfrm>
          <a:prstGeom prst="rect">
            <a:avLst/>
          </a:prstGeom>
          <a:solidFill>
            <a:schemeClr val="bg1"/>
          </a:solidFill>
        </p:spPr>
        <p:txBody>
          <a:bodyPr wrap="square" rtlCol="0" anchor="ctr" anchorCtr="0">
            <a:spAutoFit/>
          </a:bodyPr>
          <a:lstStyle/>
          <a:p>
            <a:pPr algn="ctr" defTabSz="800018"/>
            <a:r>
              <a:rPr lang="en-GB" sz="1750" dirty="0">
                <a:solidFill>
                  <a:srgbClr val="122B39"/>
                </a:solidFill>
                <a:latin typeface="Inter" panose="02000503000000020004" pitchFamily="2" charset="0"/>
                <a:ea typeface="Inter" panose="02000503000000020004" pitchFamily="2" charset="0"/>
                <a:cs typeface="Inter" panose="02000503000000020004" pitchFamily="2" charset="0"/>
              </a:rPr>
              <a:t>With the election of a new government after 14 years, the theme of the Festival is </a:t>
            </a:r>
            <a:r>
              <a:rPr lang="en-GB" sz="1750" b="1" dirty="0">
                <a:solidFill>
                  <a:srgbClr val="122B39"/>
                </a:solidFill>
                <a:latin typeface="Inter" panose="02000503000000020004" pitchFamily="2" charset="0"/>
                <a:ea typeface="Inter" panose="02000503000000020004" pitchFamily="2" charset="0"/>
                <a:cs typeface="Inter" panose="02000503000000020004" pitchFamily="2" charset="0"/>
              </a:rPr>
              <a:t>looking back, to look forward:</a:t>
            </a:r>
            <a:endParaRPr lang="en-GB" sz="1750" dirty="0">
              <a:solidFill>
                <a:srgbClr val="122B39"/>
              </a:solidFill>
              <a:latin typeface="Inter" panose="02000503000000020004" pitchFamily="2" charset="0"/>
              <a:ea typeface="Inter" panose="02000503000000020004" pitchFamily="2" charset="0"/>
              <a:cs typeface="Inter" panose="02000503000000020004" pitchFamily="2" charset="0"/>
            </a:endParaRPr>
          </a:p>
          <a:p>
            <a:pPr algn="ctr" defTabSz="800018"/>
            <a:r>
              <a:rPr lang="en-GB" sz="1575" dirty="0">
                <a:solidFill>
                  <a:srgbClr val="122B39"/>
                </a:solidFill>
                <a:latin typeface="Inter" panose="02000503000000020004" pitchFamily="2" charset="0"/>
                <a:ea typeface="Inter" panose="02000503000000020004" pitchFamily="2" charset="0"/>
                <a:cs typeface="Inter" panose="02000503000000020004" pitchFamily="2" charset="0"/>
              </a:rPr>
              <a:t>Legacies of Empire, Inequalities, The Tyranny of Nostalgia, Sustainable Futures, Labour’s first 100 days, Building a fair society, Britain’s place in the world , Social mobility, The kids aren’t alright, UK productivity, Tim Harford podcast</a:t>
            </a:r>
          </a:p>
          <a:p>
            <a:pPr algn="ctr" defTabSz="800018"/>
            <a:r>
              <a:rPr lang="en-GB" sz="1575" dirty="0">
                <a:solidFill>
                  <a:srgbClr val="122B39"/>
                </a:solidFill>
                <a:latin typeface="Inter" panose="02000503000000020004" pitchFamily="2" charset="0"/>
                <a:ea typeface="Inter" panose="02000503000000020004" pitchFamily="2" charset="0"/>
                <a:cs typeface="Inter" panose="02000503000000020004" pitchFamily="2" charset="0"/>
              </a:rPr>
              <a:t>… and more! </a:t>
            </a:r>
            <a:endParaRPr lang="en-GB" sz="1575" dirty="0">
              <a:solidFill>
                <a:prstClr val="white"/>
              </a:solidFill>
              <a:latin typeface="Inter" panose="02000503000000020004" pitchFamily="2" charset="0"/>
              <a:ea typeface="Inter" panose="02000503000000020004" pitchFamily="2" charset="0"/>
              <a:cs typeface="Inter" panose="02000503000000020004" pitchFamily="2" charset="0"/>
            </a:endParaRPr>
          </a:p>
        </p:txBody>
      </p:sp>
      <p:sp>
        <p:nvSpPr>
          <p:cNvPr id="9" name="TextBox 8">
            <a:extLst>
              <a:ext uri="{FF2B5EF4-FFF2-40B4-BE49-F238E27FC236}">
                <a16:creationId xmlns:a16="http://schemas.microsoft.com/office/drawing/2014/main" id="{B31550F2-175F-EF1D-A63D-327862A3DE1A}"/>
              </a:ext>
            </a:extLst>
          </p:cNvPr>
          <p:cNvSpPr txBox="1"/>
          <p:nvPr/>
        </p:nvSpPr>
        <p:spPr>
          <a:xfrm>
            <a:off x="3857597" y="4590293"/>
            <a:ext cx="2601888" cy="1735090"/>
          </a:xfrm>
          <a:prstGeom prst="rect">
            <a:avLst/>
          </a:prstGeom>
          <a:noFill/>
        </p:spPr>
        <p:txBody>
          <a:bodyPr wrap="square" rtlCol="0">
            <a:spAutoFit/>
          </a:bodyPr>
          <a:lstStyle/>
          <a:p>
            <a:pPr defTabSz="800018"/>
            <a:r>
              <a:rPr lang="en-GB" sz="1225" b="1" dirty="0">
                <a:solidFill>
                  <a:prstClr val="white"/>
                </a:solidFill>
                <a:latin typeface="Inter" panose="02000503000000020004" pitchFamily="2" charset="0"/>
                <a:ea typeface="Inter" panose="02000503000000020004" pitchFamily="2" charset="0"/>
                <a:cs typeface="Inter" panose="02000503000000020004" pitchFamily="2" charset="0"/>
              </a:rPr>
              <a:t>FREE TICKETS for:</a:t>
            </a:r>
          </a:p>
          <a:p>
            <a:pPr defTabSz="800018"/>
            <a:endParaRPr lang="en-GB" sz="875" b="1" dirty="0">
              <a:solidFill>
                <a:prstClr val="white"/>
              </a:solidFill>
              <a:latin typeface="Inter" panose="02000503000000020004" pitchFamily="2" charset="0"/>
              <a:ea typeface="Inter" panose="02000503000000020004" pitchFamily="2" charset="0"/>
              <a:cs typeface="Inter" panose="02000503000000020004" pitchFamily="2" charset="0"/>
            </a:endParaRPr>
          </a:p>
          <a:p>
            <a:pPr defTabSz="800018"/>
            <a:r>
              <a:rPr lang="en-GB" sz="1225" b="1" dirty="0">
                <a:solidFill>
                  <a:prstClr val="white"/>
                </a:solidFill>
                <a:latin typeface="Inter" panose="02000503000000020004" pitchFamily="2" charset="0"/>
                <a:ea typeface="Inter" panose="02000503000000020004" pitchFamily="2" charset="0"/>
                <a:cs typeface="Inter" panose="02000503000000020004" pitchFamily="2" charset="0"/>
              </a:rPr>
              <a:t>- Legacies of Empire</a:t>
            </a:r>
            <a:r>
              <a:rPr lang="en-GB" sz="1225" dirty="0">
                <a:solidFill>
                  <a:prstClr val="white"/>
                </a:solidFill>
                <a:latin typeface="Inter" panose="02000503000000020004" pitchFamily="2" charset="0"/>
                <a:ea typeface="Inter" panose="02000503000000020004" pitchFamily="2" charset="0"/>
                <a:cs typeface="Inter" panose="02000503000000020004" pitchFamily="2" charset="0"/>
              </a:rPr>
              <a:t> (Tues 1 October, 7pm) </a:t>
            </a:r>
          </a:p>
          <a:p>
            <a:pPr defTabSz="800018"/>
            <a:r>
              <a:rPr lang="en-GB" sz="1225" dirty="0">
                <a:solidFill>
                  <a:prstClr val="white"/>
                </a:solidFill>
                <a:latin typeface="Inter" panose="02000503000000020004" pitchFamily="2" charset="0"/>
                <a:ea typeface="Inter" panose="02000503000000020004" pitchFamily="2" charset="0"/>
                <a:cs typeface="Inter" panose="02000503000000020004" pitchFamily="2" charset="0"/>
              </a:rPr>
              <a:t>- </a:t>
            </a:r>
            <a:r>
              <a:rPr lang="en-GB" sz="1225">
                <a:solidFill>
                  <a:prstClr val="white"/>
                </a:solidFill>
                <a:latin typeface="Inter" panose="02000503000000020004" pitchFamily="2" charset="0"/>
                <a:ea typeface="Inter" panose="02000503000000020004" pitchFamily="2" charset="0"/>
                <a:cs typeface="Inter" panose="02000503000000020004" pitchFamily="2" charset="0"/>
              </a:rPr>
              <a:t>I</a:t>
            </a:r>
            <a:r>
              <a:rPr lang="en-GB" sz="1225" b="1">
                <a:solidFill>
                  <a:prstClr val="white"/>
                </a:solidFill>
                <a:latin typeface="Inter" panose="02000503000000020004" pitchFamily="2" charset="0"/>
                <a:ea typeface="Inter" panose="02000503000000020004" pitchFamily="2" charset="0"/>
                <a:cs typeface="Inter" panose="02000503000000020004" pitchFamily="2" charset="0"/>
              </a:rPr>
              <a:t>nequalities</a:t>
            </a:r>
            <a:r>
              <a:rPr lang="en-GB" sz="1225">
                <a:solidFill>
                  <a:prstClr val="white"/>
                </a:solidFill>
                <a:latin typeface="Inter" panose="02000503000000020004" pitchFamily="2" charset="0"/>
                <a:ea typeface="Inter" panose="02000503000000020004" pitchFamily="2" charset="0"/>
                <a:cs typeface="Inter" panose="02000503000000020004" pitchFamily="2" charset="0"/>
              </a:rPr>
              <a:t> (Thursday 3 </a:t>
            </a:r>
            <a:r>
              <a:rPr lang="en-GB" sz="1225" dirty="0">
                <a:solidFill>
                  <a:prstClr val="white"/>
                </a:solidFill>
                <a:latin typeface="Inter" panose="02000503000000020004" pitchFamily="2" charset="0"/>
                <a:ea typeface="Inter" panose="02000503000000020004" pitchFamily="2" charset="0"/>
                <a:cs typeface="Inter" panose="02000503000000020004" pitchFamily="2" charset="0"/>
              </a:rPr>
              <a:t>Oct, 7pm) </a:t>
            </a:r>
          </a:p>
          <a:p>
            <a:pPr defTabSz="800018"/>
            <a:endParaRPr lang="en-GB" sz="875" dirty="0">
              <a:solidFill>
                <a:prstClr val="white"/>
              </a:solidFill>
              <a:latin typeface="Inter" panose="02000503000000020004" pitchFamily="2" charset="0"/>
              <a:ea typeface="Inter" panose="02000503000000020004" pitchFamily="2" charset="0"/>
              <a:cs typeface="Inter" panose="02000503000000020004" pitchFamily="2" charset="0"/>
            </a:endParaRPr>
          </a:p>
          <a:p>
            <a:pPr defTabSz="800018"/>
            <a:r>
              <a:rPr lang="en-GB" sz="1225" dirty="0">
                <a:solidFill>
                  <a:prstClr val="white"/>
                </a:solidFill>
                <a:latin typeface="Inter" panose="02000503000000020004" pitchFamily="2" charset="0"/>
                <a:ea typeface="Inter" panose="02000503000000020004" pitchFamily="2" charset="0"/>
                <a:cs typeface="Inter" panose="02000503000000020004" pitchFamily="2" charset="0"/>
              </a:rPr>
              <a:t>in the Wills Memorial Building and are free to </a:t>
            </a:r>
            <a:r>
              <a:rPr lang="en-GB" sz="1225" dirty="0" err="1">
                <a:solidFill>
                  <a:prstClr val="white"/>
                </a:solidFill>
                <a:latin typeface="Inter" panose="02000503000000020004" pitchFamily="2" charset="0"/>
                <a:ea typeface="Inter" panose="02000503000000020004" pitchFamily="2" charset="0"/>
                <a:cs typeface="Inter" panose="02000503000000020004" pitchFamily="2" charset="0"/>
              </a:rPr>
              <a:t>UoB</a:t>
            </a:r>
            <a:r>
              <a:rPr lang="en-GB" sz="1225" dirty="0">
                <a:solidFill>
                  <a:prstClr val="white"/>
                </a:solidFill>
                <a:latin typeface="Inter" panose="02000503000000020004" pitchFamily="2" charset="0"/>
                <a:ea typeface="Inter" panose="02000503000000020004" pitchFamily="2" charset="0"/>
                <a:cs typeface="Inter" panose="02000503000000020004" pitchFamily="2" charset="0"/>
              </a:rPr>
              <a:t> students</a:t>
            </a:r>
          </a:p>
          <a:p>
            <a:pPr defTabSz="800018"/>
            <a:endParaRPr lang="en-GB" sz="1575" dirty="0">
              <a:solidFill>
                <a:prstClr val="black"/>
              </a:solidFill>
              <a:latin typeface="Aptos" panose="02110004020202020204"/>
            </a:endParaRPr>
          </a:p>
        </p:txBody>
      </p:sp>
      <p:sp>
        <p:nvSpPr>
          <p:cNvPr id="10" name="TextBox 9">
            <a:extLst>
              <a:ext uri="{FF2B5EF4-FFF2-40B4-BE49-F238E27FC236}">
                <a16:creationId xmlns:a16="http://schemas.microsoft.com/office/drawing/2014/main" id="{1A8EA2DA-BCBE-F593-4845-618569E71EC4}"/>
              </a:ext>
            </a:extLst>
          </p:cNvPr>
          <p:cNvSpPr txBox="1"/>
          <p:nvPr/>
        </p:nvSpPr>
        <p:spPr>
          <a:xfrm>
            <a:off x="367930" y="3648918"/>
            <a:ext cx="4500503" cy="361637"/>
          </a:xfrm>
          <a:prstGeom prst="rect">
            <a:avLst/>
          </a:prstGeom>
          <a:noFill/>
        </p:spPr>
        <p:txBody>
          <a:bodyPr wrap="square" rtlCol="0">
            <a:spAutoFit/>
          </a:bodyPr>
          <a:lstStyle/>
          <a:p>
            <a:pPr defTabSz="800018"/>
            <a:r>
              <a:rPr lang="en-GB" sz="1750" b="1" dirty="0">
                <a:solidFill>
                  <a:srgbClr val="36B7B4"/>
                </a:solidFill>
                <a:latin typeface="Inter" panose="02000503000000020004" pitchFamily="2" charset="0"/>
                <a:ea typeface="Inter" panose="02000503000000020004" pitchFamily="2" charset="0"/>
                <a:cs typeface="Inter" panose="02000503000000020004" pitchFamily="2" charset="0"/>
              </a:rPr>
              <a:t>Scan for tickets and the programme</a:t>
            </a:r>
            <a:r>
              <a:rPr lang="en-GB" sz="1750" b="1" dirty="0">
                <a:solidFill>
                  <a:prstClr val="white"/>
                </a:solidFill>
                <a:latin typeface="Inter" panose="02000503000000020004" pitchFamily="2" charset="0"/>
                <a:ea typeface="Inter" panose="02000503000000020004" pitchFamily="2" charset="0"/>
                <a:cs typeface="Inter" panose="02000503000000020004" pitchFamily="2" charset="0"/>
              </a:rPr>
              <a:t>.</a:t>
            </a:r>
            <a:endParaRPr lang="en-GB" sz="1750" b="1" dirty="0">
              <a:solidFill>
                <a:prstClr val="black"/>
              </a:solidFill>
              <a:latin typeface="Inter" panose="02000503000000020004" pitchFamily="2" charset="0"/>
              <a:ea typeface="Inter" panose="02000503000000020004" pitchFamily="2" charset="0"/>
              <a:cs typeface="Inter" panose="02000503000000020004" pitchFamily="2" charset="0"/>
            </a:endParaRPr>
          </a:p>
        </p:txBody>
      </p:sp>
    </p:spTree>
    <p:extLst>
      <p:ext uri="{BB962C8B-B14F-4D97-AF65-F5344CB8AC3E}">
        <p14:creationId xmlns:p14="http://schemas.microsoft.com/office/powerpoint/2010/main" val="40613968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E2FE8-D24E-41DE-AA78-81A6ECA35759}"/>
              </a:ext>
            </a:extLst>
          </p:cNvPr>
          <p:cNvSpPr>
            <a:spLocks noGrp="1"/>
          </p:cNvSpPr>
          <p:nvPr>
            <p:ph type="title"/>
          </p:nvPr>
        </p:nvSpPr>
        <p:spPr>
          <a:xfrm>
            <a:off x="584127" y="340080"/>
            <a:ext cx="10515600" cy="1325563"/>
          </a:xfrm>
          <a:solidFill>
            <a:srgbClr val="122B39"/>
          </a:solidFill>
        </p:spPr>
        <p:txBody>
          <a:bodyPr>
            <a:normAutofit/>
          </a:bodyPr>
          <a:lstStyle/>
          <a:p>
            <a:r>
              <a:rPr lang="en-US" dirty="0">
                <a:solidFill>
                  <a:schemeClr val="bg1"/>
                </a:solidFill>
                <a:latin typeface="Circular Std Book" panose="020B0604020101020102" pitchFamily="34" charset="0"/>
                <a:cs typeface="Circular Std Book" panose="020B0604020101020102" pitchFamily="34" charset="0"/>
              </a:rPr>
              <a:t>Manipulating data with </a:t>
            </a:r>
            <a:r>
              <a:rPr lang="en-US" dirty="0">
                <a:solidFill>
                  <a:srgbClr val="F4C245"/>
                </a:solidFill>
                <a:latin typeface="Circular Std Book" panose="020B0604020101020102" pitchFamily="34" charset="0"/>
                <a:cs typeface="Circular Std Book" panose="020B0604020101020102" pitchFamily="34" charset="0"/>
              </a:rPr>
              <a:t>JavaScript</a:t>
            </a:r>
            <a:endParaRPr lang="en-GB" dirty="0">
              <a:solidFill>
                <a:srgbClr val="F4C245"/>
              </a:solidFill>
              <a:latin typeface="Circular Std Book" panose="020B0604020101020102" pitchFamily="34" charset="0"/>
              <a:cs typeface="Circular Std Book" panose="020B0604020101020102" pitchFamily="34" charset="0"/>
            </a:endParaRPr>
          </a:p>
        </p:txBody>
      </p:sp>
      <p:sp>
        <p:nvSpPr>
          <p:cNvPr id="9" name="Slide Number Placeholder 8">
            <a:extLst>
              <a:ext uri="{FF2B5EF4-FFF2-40B4-BE49-F238E27FC236}">
                <a16:creationId xmlns:a16="http://schemas.microsoft.com/office/drawing/2014/main" id="{66CC3AB4-AD3E-45F0-B438-B8BC3EB922E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90FCAE-95D1-470F-BBF3-A7303B6FB2E2}" type="slidenum">
              <a:rPr kumimoji="0" lang="en-GB" sz="1200" b="0" i="0" u="none" strike="noStrike" kern="1200" cap="none" spc="0" normalizeH="0" baseline="0" noProof="0" smtClean="0">
                <a:ln>
                  <a:noFill/>
                </a:ln>
                <a:solidFill>
                  <a:srgbClr val="0063A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GB" sz="1200" b="0" i="0" u="none" strike="noStrike" kern="1200" cap="none" spc="0" normalizeH="0" baseline="0" noProof="0">
              <a:ln>
                <a:noFill/>
              </a:ln>
              <a:solidFill>
                <a:srgbClr val="0063AF"/>
              </a:solidFill>
              <a:effectLst/>
              <a:uLnTx/>
              <a:uFillTx/>
              <a:latin typeface="Calibri" panose="020F0502020204030204"/>
              <a:ea typeface="+mn-ea"/>
              <a:cs typeface="+mn-cs"/>
            </a:endParaRPr>
          </a:p>
        </p:txBody>
      </p:sp>
      <p:sp>
        <p:nvSpPr>
          <p:cNvPr id="10" name="Content Placeholder 2">
            <a:extLst>
              <a:ext uri="{FF2B5EF4-FFF2-40B4-BE49-F238E27FC236}">
                <a16:creationId xmlns:a16="http://schemas.microsoft.com/office/drawing/2014/main" id="{6FB79AFA-824F-49A3-8059-2D6A15CD7F23}"/>
              </a:ext>
            </a:extLst>
          </p:cNvPr>
          <p:cNvSpPr>
            <a:spLocks noGrp="1"/>
          </p:cNvSpPr>
          <p:nvPr>
            <p:ph idx="1"/>
          </p:nvPr>
        </p:nvSpPr>
        <p:spPr>
          <a:xfrm>
            <a:off x="581929" y="1665642"/>
            <a:ext cx="11445948" cy="4751583"/>
          </a:xfrm>
        </p:spPr>
        <p:txBody>
          <a:bodyPr>
            <a:normAutofit fontScale="92500" lnSpcReduction="20000"/>
          </a:bodyPr>
          <a:lstStyle/>
          <a:p>
            <a:pPr>
              <a:lnSpc>
                <a:spcPct val="150000"/>
              </a:lnSpc>
            </a:pPr>
            <a:r>
              <a:rPr lang="en-US" dirty="0">
                <a:solidFill>
                  <a:schemeClr val="bg1"/>
                </a:solidFill>
                <a:latin typeface="Circular Std Book" panose="020B0604020101020102" pitchFamily="34" charset="0"/>
                <a:cs typeface="Circular Std Book" panose="020B0604020101020102" pitchFamily="34" charset="0"/>
              </a:rPr>
              <a:t>Vega-Lite Editor</a:t>
            </a:r>
          </a:p>
          <a:p>
            <a:pPr lvl="1">
              <a:lnSpc>
                <a:spcPct val="150000"/>
              </a:lnSpc>
            </a:pPr>
            <a:r>
              <a:rPr lang="en-US" dirty="0">
                <a:solidFill>
                  <a:schemeClr val="bg1"/>
                </a:solidFill>
                <a:latin typeface="Circular Std Book" panose="020B0604020101020102" pitchFamily="34" charset="0"/>
                <a:cs typeface="Circular Std Book" panose="020B0604020101020102" pitchFamily="34" charset="0"/>
              </a:rPr>
              <a:t>Simple Bar Chart example</a:t>
            </a:r>
          </a:p>
          <a:p>
            <a:pPr>
              <a:lnSpc>
                <a:spcPct val="150000"/>
              </a:lnSpc>
            </a:pPr>
            <a:r>
              <a:rPr lang="en-US" dirty="0">
                <a:solidFill>
                  <a:schemeClr val="bg1"/>
                </a:solidFill>
                <a:latin typeface="Circular Std Book" panose="020B0604020101020102" pitchFamily="34" charset="0"/>
                <a:cs typeface="Circular Std Book" panose="020B0604020101020102" pitchFamily="34" charset="0"/>
              </a:rPr>
              <a:t>JavaScript Object Array</a:t>
            </a:r>
          </a:p>
          <a:p>
            <a:pPr>
              <a:lnSpc>
                <a:spcPct val="150000"/>
              </a:lnSpc>
            </a:pPr>
            <a:r>
              <a:rPr lang="en-US" dirty="0">
                <a:solidFill>
                  <a:schemeClr val="bg1"/>
                </a:solidFill>
                <a:latin typeface="Circular Std Book" panose="020B0604020101020102" pitchFamily="34" charset="0"/>
                <a:cs typeface="Circular Std Book" panose="020B0604020101020102" pitchFamily="34" charset="0"/>
              </a:rPr>
              <a:t>Console. Basic example</a:t>
            </a:r>
          </a:p>
          <a:p>
            <a:pPr>
              <a:lnSpc>
                <a:spcPct val="150000"/>
              </a:lnSpc>
            </a:pPr>
            <a:r>
              <a:rPr lang="en-US" dirty="0">
                <a:solidFill>
                  <a:schemeClr val="bg1"/>
                </a:solidFill>
                <a:latin typeface="Circular Std Book" panose="020B0604020101020102" pitchFamily="34" charset="0"/>
                <a:cs typeface="Circular Std Book" panose="020B0604020101020102" pitchFamily="34" charset="0"/>
              </a:rPr>
              <a:t>API data return</a:t>
            </a:r>
          </a:p>
          <a:p>
            <a:pPr lvl="1">
              <a:lnSpc>
                <a:spcPct val="150000"/>
              </a:lnSpc>
            </a:pPr>
            <a:r>
              <a:rPr lang="en-US" dirty="0">
                <a:solidFill>
                  <a:schemeClr val="bg1"/>
                </a:solidFill>
                <a:latin typeface="Circular Std Book" panose="020B0604020101020102" pitchFamily="34" charset="0"/>
                <a:cs typeface="Circular Std Book" panose="020B0604020101020102" pitchFamily="34" charset="0"/>
              </a:rPr>
              <a:t>Emissions example</a:t>
            </a:r>
          </a:p>
          <a:p>
            <a:pPr lvl="1">
              <a:lnSpc>
                <a:spcPct val="150000"/>
              </a:lnSpc>
            </a:pPr>
            <a:r>
              <a:rPr lang="en-US" dirty="0">
                <a:solidFill>
                  <a:schemeClr val="bg1"/>
                </a:solidFill>
                <a:latin typeface="Circular Std Book" panose="020B0604020101020102" pitchFamily="34" charset="0"/>
                <a:cs typeface="Circular Std Book" panose="020B0604020101020102" pitchFamily="34" charset="0"/>
              </a:rPr>
              <a:t>Football Word doc first 2, then example</a:t>
            </a:r>
          </a:p>
          <a:p>
            <a:pPr>
              <a:lnSpc>
                <a:spcPct val="150000"/>
              </a:lnSpc>
            </a:pPr>
            <a:r>
              <a:rPr lang="en-US" dirty="0">
                <a:solidFill>
                  <a:schemeClr val="bg1"/>
                </a:solidFill>
                <a:latin typeface="Circular Std Book" panose="020B0604020101020102" pitchFamily="34" charset="0"/>
                <a:cs typeface="Circular Std Book" panose="020B0604020101020102" pitchFamily="34" charset="0"/>
              </a:rPr>
              <a:t>AJAX example</a:t>
            </a:r>
          </a:p>
          <a:p>
            <a:pPr>
              <a:lnSpc>
                <a:spcPct val="150000"/>
              </a:lnSpc>
            </a:pPr>
            <a:endParaRPr lang="en-US" dirty="0">
              <a:solidFill>
                <a:schemeClr val="bg1"/>
              </a:solidFill>
              <a:latin typeface="Circular Std Book" panose="020B0604020101020102" pitchFamily="34" charset="0"/>
              <a:cs typeface="Circular Std Book" panose="020B0604020101020102" pitchFamily="34" charset="0"/>
            </a:endParaRPr>
          </a:p>
          <a:p>
            <a:pPr marL="457200" lvl="1" indent="0">
              <a:lnSpc>
                <a:spcPct val="150000"/>
              </a:lnSpc>
              <a:buNone/>
            </a:pPr>
            <a:endParaRPr lang="en-GB" dirty="0">
              <a:solidFill>
                <a:schemeClr val="bg1"/>
              </a:solidFill>
              <a:latin typeface="Circular Std Book" panose="020B0604020101020102" pitchFamily="34" charset="0"/>
              <a:cs typeface="Circular Std Book" panose="020B0604020101020102" pitchFamily="34" charset="0"/>
            </a:endParaRPr>
          </a:p>
        </p:txBody>
      </p:sp>
    </p:spTree>
    <p:extLst>
      <p:ext uri="{BB962C8B-B14F-4D97-AF65-F5344CB8AC3E}">
        <p14:creationId xmlns:p14="http://schemas.microsoft.com/office/powerpoint/2010/main" val="24371922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E2FE8-D24E-41DE-AA78-81A6ECA35759}"/>
              </a:ext>
            </a:extLst>
          </p:cNvPr>
          <p:cNvSpPr>
            <a:spLocks noGrp="1"/>
          </p:cNvSpPr>
          <p:nvPr>
            <p:ph type="title"/>
          </p:nvPr>
        </p:nvSpPr>
        <p:spPr>
          <a:xfrm>
            <a:off x="584127" y="340080"/>
            <a:ext cx="10515600" cy="1325563"/>
          </a:xfrm>
          <a:solidFill>
            <a:srgbClr val="122B39"/>
          </a:solidFill>
        </p:spPr>
        <p:txBody>
          <a:bodyPr>
            <a:normAutofit/>
          </a:bodyPr>
          <a:lstStyle/>
          <a:p>
            <a:r>
              <a:rPr lang="en-US" dirty="0">
                <a:solidFill>
                  <a:schemeClr val="bg1"/>
                </a:solidFill>
                <a:latin typeface="Circular Std Book" panose="020B0604020101020102" pitchFamily="34" charset="0"/>
                <a:cs typeface="Circular Std Book" panose="020B0604020101020102" pitchFamily="34" charset="0"/>
              </a:rPr>
              <a:t>(later) Manipulating data with </a:t>
            </a:r>
            <a:r>
              <a:rPr lang="en-US" dirty="0">
                <a:solidFill>
                  <a:srgbClr val="F4C245"/>
                </a:solidFill>
                <a:latin typeface="Circular Std Book" panose="020B0604020101020102" pitchFamily="34" charset="0"/>
                <a:cs typeface="Circular Std Book" panose="020B0604020101020102" pitchFamily="34" charset="0"/>
              </a:rPr>
              <a:t>python</a:t>
            </a:r>
            <a:endParaRPr lang="en-GB" dirty="0">
              <a:solidFill>
                <a:srgbClr val="F4C245"/>
              </a:solidFill>
              <a:latin typeface="Circular Std Book" panose="020B0604020101020102" pitchFamily="34" charset="0"/>
              <a:cs typeface="Circular Std Book" panose="020B0604020101020102" pitchFamily="34" charset="0"/>
            </a:endParaRPr>
          </a:p>
        </p:txBody>
      </p:sp>
      <p:sp>
        <p:nvSpPr>
          <p:cNvPr id="9" name="Slide Number Placeholder 8">
            <a:extLst>
              <a:ext uri="{FF2B5EF4-FFF2-40B4-BE49-F238E27FC236}">
                <a16:creationId xmlns:a16="http://schemas.microsoft.com/office/drawing/2014/main" id="{66CC3AB4-AD3E-45F0-B438-B8BC3EB922E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90FCAE-95D1-470F-BBF3-A7303B6FB2E2}" type="slidenum">
              <a:rPr kumimoji="0" lang="en-GB" sz="1200" b="0" i="0" u="none" strike="noStrike" kern="1200" cap="none" spc="0" normalizeH="0" baseline="0" noProof="0" smtClean="0">
                <a:ln>
                  <a:noFill/>
                </a:ln>
                <a:solidFill>
                  <a:srgbClr val="0063A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GB" sz="1200" b="0" i="0" u="none" strike="noStrike" kern="1200" cap="none" spc="0" normalizeH="0" baseline="0" noProof="0">
              <a:ln>
                <a:noFill/>
              </a:ln>
              <a:solidFill>
                <a:srgbClr val="0063AF"/>
              </a:solidFill>
              <a:effectLst/>
              <a:uLnTx/>
              <a:uFillTx/>
              <a:latin typeface="Calibri" panose="020F0502020204030204"/>
              <a:ea typeface="+mn-ea"/>
              <a:cs typeface="+mn-cs"/>
            </a:endParaRPr>
          </a:p>
        </p:txBody>
      </p:sp>
      <p:sp>
        <p:nvSpPr>
          <p:cNvPr id="10" name="Content Placeholder 2">
            <a:extLst>
              <a:ext uri="{FF2B5EF4-FFF2-40B4-BE49-F238E27FC236}">
                <a16:creationId xmlns:a16="http://schemas.microsoft.com/office/drawing/2014/main" id="{6FB79AFA-824F-49A3-8059-2D6A15CD7F23}"/>
              </a:ext>
            </a:extLst>
          </p:cNvPr>
          <p:cNvSpPr>
            <a:spLocks noGrp="1"/>
          </p:cNvSpPr>
          <p:nvPr>
            <p:ph idx="1"/>
          </p:nvPr>
        </p:nvSpPr>
        <p:spPr>
          <a:xfrm>
            <a:off x="581929" y="1665642"/>
            <a:ext cx="11445948" cy="4751583"/>
          </a:xfrm>
        </p:spPr>
        <p:txBody>
          <a:bodyPr>
            <a:normAutofit lnSpcReduction="10000"/>
          </a:bodyPr>
          <a:lstStyle/>
          <a:p>
            <a:pPr>
              <a:lnSpc>
                <a:spcPct val="150000"/>
              </a:lnSpc>
            </a:pPr>
            <a:r>
              <a:rPr lang="en-US" dirty="0">
                <a:solidFill>
                  <a:schemeClr val="bg1"/>
                </a:solidFill>
                <a:latin typeface="Circular Std Book" panose="020B0604020101020102" pitchFamily="34" charset="0"/>
                <a:cs typeface="Circular Std Book" panose="020B0604020101020102" pitchFamily="34" charset="0"/>
              </a:rPr>
              <a:t>Starting Google </a:t>
            </a:r>
            <a:r>
              <a:rPr lang="en-US" dirty="0" err="1">
                <a:solidFill>
                  <a:schemeClr val="bg1"/>
                </a:solidFill>
                <a:latin typeface="Circular Std Book" panose="020B0604020101020102" pitchFamily="34" charset="0"/>
                <a:cs typeface="Circular Std Book" panose="020B0604020101020102" pitchFamily="34" charset="0"/>
              </a:rPr>
              <a:t>Colab</a:t>
            </a:r>
            <a:r>
              <a:rPr lang="en-US" dirty="0">
                <a:solidFill>
                  <a:schemeClr val="bg1"/>
                </a:solidFill>
                <a:latin typeface="Circular Std Book" panose="020B0604020101020102" pitchFamily="34" charset="0"/>
                <a:cs typeface="Circular Std Book" panose="020B0604020101020102" pitchFamily="34" charset="0"/>
              </a:rPr>
              <a:t>.</a:t>
            </a:r>
          </a:p>
          <a:p>
            <a:pPr>
              <a:lnSpc>
                <a:spcPct val="150000"/>
              </a:lnSpc>
            </a:pPr>
            <a:r>
              <a:rPr lang="en-US" dirty="0">
                <a:solidFill>
                  <a:schemeClr val="bg1"/>
                </a:solidFill>
                <a:latin typeface="Circular Std Book" panose="020B0604020101020102" pitchFamily="34" charset="0"/>
                <a:cs typeface="Circular Std Book" panose="020B0604020101020102" pitchFamily="34" charset="0"/>
              </a:rPr>
              <a:t>Dictionaries. Basic example</a:t>
            </a:r>
          </a:p>
          <a:p>
            <a:pPr>
              <a:lnSpc>
                <a:spcPct val="150000"/>
              </a:lnSpc>
            </a:pPr>
            <a:r>
              <a:rPr lang="en-US" dirty="0">
                <a:solidFill>
                  <a:schemeClr val="bg1"/>
                </a:solidFill>
                <a:latin typeface="Circular Std Book" panose="020B0604020101020102" pitchFamily="34" charset="0"/>
                <a:cs typeface="Circular Std Book" panose="020B0604020101020102" pitchFamily="34" charset="0"/>
              </a:rPr>
              <a:t>Requests example</a:t>
            </a:r>
          </a:p>
          <a:p>
            <a:pPr>
              <a:lnSpc>
                <a:spcPct val="150000"/>
              </a:lnSpc>
            </a:pPr>
            <a:r>
              <a:rPr lang="en-US" dirty="0">
                <a:solidFill>
                  <a:schemeClr val="bg1"/>
                </a:solidFill>
                <a:latin typeface="Circular Std Book" panose="020B0604020101020102" pitchFamily="34" charset="0"/>
                <a:cs typeface="Circular Std Book" panose="020B0604020101020102" pitchFamily="34" charset="0"/>
              </a:rPr>
              <a:t>Load data into pandas</a:t>
            </a:r>
          </a:p>
          <a:p>
            <a:pPr lvl="1">
              <a:lnSpc>
                <a:spcPct val="150000"/>
              </a:lnSpc>
            </a:pPr>
            <a:r>
              <a:rPr lang="en-US" dirty="0">
                <a:solidFill>
                  <a:schemeClr val="bg1"/>
                </a:solidFill>
                <a:latin typeface="Circular Std Book" panose="020B0604020101020102" pitchFamily="34" charset="0"/>
                <a:cs typeface="Circular Std Book" panose="020B0604020101020102" pitchFamily="34" charset="0"/>
              </a:rPr>
              <a:t>Display rows,/columns </a:t>
            </a:r>
          </a:p>
          <a:p>
            <a:pPr lvl="1">
              <a:lnSpc>
                <a:spcPct val="150000"/>
              </a:lnSpc>
            </a:pPr>
            <a:r>
              <a:rPr lang="en-US" dirty="0">
                <a:solidFill>
                  <a:schemeClr val="bg1"/>
                </a:solidFill>
                <a:latin typeface="Circular Std Book" panose="020B0604020101020102" pitchFamily="34" charset="0"/>
                <a:cs typeface="Circular Std Book" panose="020B0604020101020102" pitchFamily="34" charset="0"/>
              </a:rPr>
              <a:t>Setting index/columns</a:t>
            </a:r>
          </a:p>
          <a:p>
            <a:pPr lvl="1">
              <a:lnSpc>
                <a:spcPct val="150000"/>
              </a:lnSpc>
            </a:pPr>
            <a:r>
              <a:rPr lang="en-US" dirty="0">
                <a:solidFill>
                  <a:schemeClr val="bg1"/>
                </a:solidFill>
                <a:latin typeface="Circular Std Book" panose="020B0604020101020102" pitchFamily="34" charset="0"/>
                <a:cs typeface="Circular Std Book" panose="020B0604020101020102" pitchFamily="34" charset="0"/>
              </a:rPr>
              <a:t>stack/unstack (sometimes also called pivot – e.g. in Excel or </a:t>
            </a:r>
            <a:r>
              <a:rPr lang="en-US" dirty="0" err="1">
                <a:solidFill>
                  <a:schemeClr val="bg1"/>
                </a:solidFill>
                <a:latin typeface="Circular Std Book" panose="020B0604020101020102" pitchFamily="34" charset="0"/>
                <a:cs typeface="Circular Std Book" panose="020B0604020101020102" pitchFamily="34" charset="0"/>
              </a:rPr>
              <a:t>PowerBI</a:t>
            </a:r>
            <a:r>
              <a:rPr lang="en-US" dirty="0">
                <a:solidFill>
                  <a:schemeClr val="bg1"/>
                </a:solidFill>
                <a:latin typeface="Circular Std Book" panose="020B0604020101020102" pitchFamily="34" charset="0"/>
                <a:cs typeface="Circular Std Book" panose="020B0604020101020102" pitchFamily="34" charset="0"/>
              </a:rPr>
              <a:t>)</a:t>
            </a:r>
            <a:endParaRPr lang="en-GB" dirty="0">
              <a:solidFill>
                <a:schemeClr val="bg1"/>
              </a:solidFill>
              <a:latin typeface="Circular Std Book" panose="020B0604020101020102" pitchFamily="34" charset="0"/>
              <a:cs typeface="Circular Std Book" panose="020B0604020101020102" pitchFamily="34" charset="0"/>
            </a:endParaRPr>
          </a:p>
        </p:txBody>
      </p:sp>
    </p:spTree>
    <p:extLst>
      <p:ext uri="{BB962C8B-B14F-4D97-AF65-F5344CB8AC3E}">
        <p14:creationId xmlns:p14="http://schemas.microsoft.com/office/powerpoint/2010/main" val="629722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pic>
        <p:nvPicPr>
          <p:cNvPr id="1040" name="Picture 16">
            <a:extLst>
              <a:ext uri="{FF2B5EF4-FFF2-40B4-BE49-F238E27FC236}">
                <a16:creationId xmlns:a16="http://schemas.microsoft.com/office/drawing/2014/main" id="{9E2C5370-C990-4B04-AC06-DB97FDA04B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FEE2FE8-D24E-41DE-AA78-81A6ECA35759}"/>
              </a:ext>
            </a:extLst>
          </p:cNvPr>
          <p:cNvSpPr>
            <a:spLocks noGrp="1"/>
          </p:cNvSpPr>
          <p:nvPr>
            <p:ph type="title"/>
          </p:nvPr>
        </p:nvSpPr>
        <p:spPr>
          <a:xfrm>
            <a:off x="266700" y="69850"/>
            <a:ext cx="11925300" cy="1325563"/>
          </a:xfrm>
          <a:noFill/>
        </p:spPr>
        <p:txBody>
          <a:bodyPr>
            <a:noAutofit/>
          </a:bodyPr>
          <a:lstStyle/>
          <a:p>
            <a:r>
              <a:rPr lang="en-GB" sz="5000" dirty="0">
                <a:solidFill>
                  <a:srgbClr val="122B39"/>
                </a:solidFill>
                <a:latin typeface="Circular Std Book" panose="020B0604020101020102" pitchFamily="34" charset="0"/>
                <a:cs typeface="Circular Std Book" panose="020B0604020101020102" pitchFamily="34" charset="0"/>
              </a:rPr>
              <a:t>Attention </a:t>
            </a:r>
            <a:r>
              <a:rPr lang="en-GB" sz="5000" dirty="0">
                <a:solidFill>
                  <a:srgbClr val="F4C245"/>
                </a:solidFill>
                <a:latin typeface="Circular Std Book" panose="020B0604020101020102" pitchFamily="34" charset="0"/>
                <a:cs typeface="Circular Std Book" panose="020B0604020101020102" pitchFamily="34" charset="0"/>
              </a:rPr>
              <a:t>?                               </a:t>
            </a:r>
            <a:r>
              <a:rPr lang="en-GB" sz="5000" dirty="0">
                <a:solidFill>
                  <a:schemeClr val="bg1"/>
                </a:solidFill>
                <a:latin typeface="Circular Std Book" panose="020B0604020101020102" pitchFamily="34" charset="0"/>
                <a:cs typeface="Circular Std Book" panose="020B0604020101020102" pitchFamily="34" charset="0"/>
              </a:rPr>
              <a:t>At tension </a:t>
            </a:r>
            <a:r>
              <a:rPr lang="en-GB" sz="5000" dirty="0">
                <a:solidFill>
                  <a:srgbClr val="F4C245"/>
                </a:solidFill>
                <a:latin typeface="Circular Std Book" panose="020B0604020101020102" pitchFamily="34" charset="0"/>
                <a:cs typeface="Circular Std Book" panose="020B0604020101020102" pitchFamily="34" charset="0"/>
              </a:rPr>
              <a:t>? </a:t>
            </a:r>
          </a:p>
        </p:txBody>
      </p:sp>
    </p:spTree>
    <p:extLst>
      <p:ext uri="{BB962C8B-B14F-4D97-AF65-F5344CB8AC3E}">
        <p14:creationId xmlns:p14="http://schemas.microsoft.com/office/powerpoint/2010/main" val="1350108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383FA-EEB7-47D9-935D-7234D206AD1E}"/>
              </a:ext>
            </a:extLst>
          </p:cNvPr>
          <p:cNvSpPr>
            <a:spLocks noGrp="1"/>
          </p:cNvSpPr>
          <p:nvPr>
            <p:ph type="ctrTitle"/>
          </p:nvPr>
        </p:nvSpPr>
        <p:spPr>
          <a:xfrm>
            <a:off x="798580" y="1200219"/>
            <a:ext cx="9658174" cy="2387600"/>
          </a:xfrm>
        </p:spPr>
        <p:txBody>
          <a:bodyPr>
            <a:normAutofit/>
          </a:bodyPr>
          <a:lstStyle/>
          <a:p>
            <a:pPr algn="l"/>
            <a:r>
              <a:rPr lang="en-US" dirty="0">
                <a:solidFill>
                  <a:schemeClr val="bg1"/>
                </a:solidFill>
                <a:latin typeface="Circular Std Book" panose="020B0604020101020102" pitchFamily="34" charset="0"/>
                <a:cs typeface="Circular Std Book" panose="020B0604020101020102" pitchFamily="34" charset="0"/>
              </a:rPr>
              <a:t>Lecture 2</a:t>
            </a:r>
            <a:r>
              <a:rPr lang="en-GB" dirty="0">
                <a:solidFill>
                  <a:srgbClr val="36B7B4"/>
                </a:solidFill>
                <a:latin typeface="Circular Std Book" panose="020B0604020101020102" pitchFamily="34" charset="0"/>
                <a:cs typeface="Circular Std Book" panose="020B0604020101020102" pitchFamily="34" charset="0"/>
              </a:rPr>
              <a:t>.</a:t>
            </a:r>
            <a:br>
              <a:rPr lang="en-GB" dirty="0">
                <a:solidFill>
                  <a:srgbClr val="36B7B4"/>
                </a:solidFill>
                <a:latin typeface="Circular Std Book" panose="020B0604020101020102" pitchFamily="34" charset="0"/>
                <a:cs typeface="Circular Std Book" panose="020B0604020101020102" pitchFamily="34" charset="0"/>
              </a:rPr>
            </a:br>
            <a:r>
              <a:rPr lang="en-GB" sz="2800" i="1" dirty="0">
                <a:solidFill>
                  <a:srgbClr val="36B7B4"/>
                </a:solidFill>
                <a:latin typeface="Times New Roman" panose="02020603050405020304" pitchFamily="18" charset="0"/>
                <a:cs typeface="Times New Roman" panose="02020603050405020304" pitchFamily="18" charset="0"/>
              </a:rPr>
              <a:t>Visualisation as the language of data</a:t>
            </a:r>
            <a:endParaRPr lang="en-GB" i="1" dirty="0">
              <a:solidFill>
                <a:srgbClr val="36B7B4"/>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7B3923A-B3CB-4769-ACC7-75A98286FC65}"/>
              </a:ext>
            </a:extLst>
          </p:cNvPr>
          <p:cNvPicPr>
            <a:picLocks noChangeAspect="1"/>
          </p:cNvPicPr>
          <p:nvPr/>
        </p:nvPicPr>
        <p:blipFill>
          <a:blip r:embed="rId2"/>
          <a:stretch>
            <a:fillRect/>
          </a:stretch>
        </p:blipFill>
        <p:spPr>
          <a:xfrm rot="10800000">
            <a:off x="8982075" y="186232"/>
            <a:ext cx="3209925" cy="6105525"/>
          </a:xfrm>
          <a:prstGeom prst="rect">
            <a:avLst/>
          </a:prstGeom>
        </p:spPr>
      </p:pic>
      <p:sp>
        <p:nvSpPr>
          <p:cNvPr id="3" name="TextBox 2">
            <a:extLst>
              <a:ext uri="{FF2B5EF4-FFF2-40B4-BE49-F238E27FC236}">
                <a16:creationId xmlns:a16="http://schemas.microsoft.com/office/drawing/2014/main" id="{6F9B4B59-5D5E-A3BC-BAC7-F1E81A8F2998}"/>
              </a:ext>
            </a:extLst>
          </p:cNvPr>
          <p:cNvSpPr txBox="1"/>
          <p:nvPr/>
        </p:nvSpPr>
        <p:spPr>
          <a:xfrm>
            <a:off x="798580" y="3609405"/>
            <a:ext cx="101155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badi Extra Light" panose="020B0204020104020204" pitchFamily="34" charset="0"/>
                <a:ea typeface="+mn-ea"/>
                <a:cs typeface="Circular Std Book" panose="020B0604020101020102" pitchFamily="34" charset="0"/>
              </a:rPr>
              <a:t>[50 min]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813205DA-8BB1-7113-87FB-93267E22AC6B}"/>
              </a:ext>
            </a:extLst>
          </p:cNvPr>
          <p:cNvSpPr txBox="1">
            <a:spLocks/>
          </p:cNvSpPr>
          <p:nvPr/>
        </p:nvSpPr>
        <p:spPr>
          <a:xfrm>
            <a:off x="798580" y="3408007"/>
            <a:ext cx="9658174" cy="185445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3600" b="0" i="1" u="none" strike="noStrike" kern="1200" cap="none" spc="0" normalizeH="0" baseline="0" noProof="0" dirty="0">
                <a:ln>
                  <a:noFill/>
                </a:ln>
                <a:solidFill>
                  <a:srgbClr val="F4C245"/>
                </a:solidFill>
                <a:effectLst/>
                <a:uLnTx/>
                <a:uFillTx/>
                <a:latin typeface="Times New Roman" panose="02020603050405020304" pitchFamily="18" charset="0"/>
                <a:ea typeface="+mj-ea"/>
                <a:cs typeface="Times New Roman" panose="02020603050405020304" pitchFamily="18" charset="0"/>
              </a:rPr>
              <a:t>Chart types – code-along</a:t>
            </a:r>
            <a:endParaRPr kumimoji="0" lang="en-GB" sz="6000" b="0" i="1" u="none" strike="noStrike" kern="1200" cap="none" spc="0" normalizeH="0" baseline="0" noProof="0" dirty="0">
              <a:ln>
                <a:noFill/>
              </a:ln>
              <a:solidFill>
                <a:srgbClr val="F4C245"/>
              </a:solidFill>
              <a:effectLst/>
              <a:uLnTx/>
              <a:uFillTx/>
              <a:latin typeface="Times New Roman" panose="02020603050405020304" pitchFamily="18" charset="0"/>
              <a:ea typeface="+mj-ea"/>
              <a:cs typeface="Times New Roman" panose="02020603050405020304" pitchFamily="18" charset="0"/>
            </a:endParaRPr>
          </a:p>
        </p:txBody>
      </p:sp>
      <p:sp>
        <p:nvSpPr>
          <p:cNvPr id="6" name="TextBox 5">
            <a:extLst>
              <a:ext uri="{FF2B5EF4-FFF2-40B4-BE49-F238E27FC236}">
                <a16:creationId xmlns:a16="http://schemas.microsoft.com/office/drawing/2014/main" id="{AA6B6660-8887-B6A1-A7E4-EA817A2F49D2}"/>
              </a:ext>
            </a:extLst>
          </p:cNvPr>
          <p:cNvSpPr txBox="1"/>
          <p:nvPr/>
        </p:nvSpPr>
        <p:spPr>
          <a:xfrm>
            <a:off x="798580" y="5288449"/>
            <a:ext cx="101155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badi Extra Light" panose="020B0204020104020204" pitchFamily="34" charset="0"/>
                <a:ea typeface="+mn-ea"/>
                <a:cs typeface="Circular Std Book" panose="020B0604020101020102" pitchFamily="34" charset="0"/>
              </a:rPr>
              <a:t>[50 min]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8933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pic>
        <p:nvPicPr>
          <p:cNvPr id="8198" name="Picture 6">
            <a:extLst>
              <a:ext uri="{FF2B5EF4-FFF2-40B4-BE49-F238E27FC236}">
                <a16:creationId xmlns:a16="http://schemas.microsoft.com/office/drawing/2014/main" id="{4BEB66D2-4BF3-4EE9-95B0-98E1C0F5BA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833438"/>
            <a:ext cx="7620000" cy="5191125"/>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1BFE4415-FE8C-43F7-BA4D-0D595F1954D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699375" y="1108868"/>
            <a:ext cx="3105150" cy="4572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DE3AABC-BA1B-4BAF-8178-E1DDDC7F3786}"/>
              </a:ext>
            </a:extLst>
          </p:cNvPr>
          <p:cNvSpPr txBox="1"/>
          <p:nvPr/>
        </p:nvSpPr>
        <p:spPr>
          <a:xfrm>
            <a:off x="5289550" y="5905698"/>
            <a:ext cx="5440200" cy="307777"/>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Sabine Kastner et al., Princeton, 2018</a:t>
            </a:r>
          </a:p>
        </p:txBody>
      </p:sp>
      <p:sp>
        <p:nvSpPr>
          <p:cNvPr id="11" name="Title 1">
            <a:extLst>
              <a:ext uri="{FF2B5EF4-FFF2-40B4-BE49-F238E27FC236}">
                <a16:creationId xmlns:a16="http://schemas.microsoft.com/office/drawing/2014/main" id="{3288ED80-D7B2-43ED-ABA7-B7FA77A2E0CF}"/>
              </a:ext>
            </a:extLst>
          </p:cNvPr>
          <p:cNvSpPr txBox="1">
            <a:spLocks/>
          </p:cNvSpPr>
          <p:nvPr/>
        </p:nvSpPr>
        <p:spPr>
          <a:xfrm>
            <a:off x="1292225" y="1143000"/>
            <a:ext cx="6356350" cy="450373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800" b="0" i="0" u="none" strike="noStrike" kern="1200" cap="none" spc="0" normalizeH="0" baseline="0" noProof="0" dirty="0">
                <a:ln>
                  <a:noFill/>
                </a:ln>
                <a:solidFill>
                  <a:prstClr val="white"/>
                </a:solidFill>
                <a:effectLst/>
                <a:uLnTx/>
                <a:uFillTx/>
                <a:latin typeface="Circular Std Book" panose="020B0604020101020102" pitchFamily="34" charset="0"/>
                <a:ea typeface="+mj-ea"/>
                <a:cs typeface="Circular Std Book" panose="020B0604020101020102" pitchFamily="34" charset="0"/>
              </a:rPr>
              <a:t>250</a:t>
            </a:r>
            <a:r>
              <a:rPr kumimoji="0" lang="en-GB" sz="12800" b="0" i="0" u="none" strike="noStrike" kern="1200" cap="none" spc="0" normalizeH="0" baseline="0" noProof="0" dirty="0">
                <a:ln>
                  <a:noFill/>
                </a:ln>
                <a:solidFill>
                  <a:srgbClr val="36B7B4"/>
                </a:solidFill>
                <a:effectLst/>
                <a:uLnTx/>
                <a:uFillTx/>
                <a:latin typeface="Circular Std Book" panose="020B0604020101020102" pitchFamily="34" charset="0"/>
                <a:ea typeface="+mj-ea"/>
                <a:cs typeface="Circular Std Book" panose="020B0604020101020102" pitchFamily="34" charset="0"/>
              </a:rPr>
              <a:t> </a:t>
            </a:r>
            <a:r>
              <a:rPr kumimoji="0" lang="en-GB" sz="12800" b="0" i="0" u="none" strike="noStrike" kern="1200" cap="none" spc="0" normalizeH="0" baseline="0" noProof="0" dirty="0" err="1">
                <a:ln>
                  <a:noFill/>
                </a:ln>
                <a:solidFill>
                  <a:srgbClr val="36B7B4"/>
                </a:solidFill>
                <a:effectLst/>
                <a:uLnTx/>
                <a:uFillTx/>
                <a:latin typeface="Circular Std Book" panose="020B0604020101020102" pitchFamily="34" charset="0"/>
                <a:ea typeface="+mj-ea"/>
                <a:cs typeface="Circular Std Book" panose="020B0604020101020102" pitchFamily="34" charset="0"/>
              </a:rPr>
              <a:t>ms</a:t>
            </a:r>
            <a:endParaRPr kumimoji="0" lang="en-GB" sz="4400" b="0" i="0" u="none" strike="noStrike" kern="1200" cap="none" spc="0" normalizeH="0" baseline="0" noProof="0" dirty="0">
              <a:ln>
                <a:noFill/>
              </a:ln>
              <a:solidFill>
                <a:prstClr val="white"/>
              </a:solidFill>
              <a:effectLst/>
              <a:uLnTx/>
              <a:uFillTx/>
              <a:latin typeface="Circular Std Book" panose="020B0604020101020102" pitchFamily="34" charset="0"/>
              <a:ea typeface="+mj-ea"/>
              <a:cs typeface="Circular Std Book" panose="020B0604020101020102" pitchFamily="34" charset="0"/>
            </a:endParaRPr>
          </a:p>
        </p:txBody>
      </p:sp>
    </p:spTree>
    <p:extLst>
      <p:ext uri="{BB962C8B-B14F-4D97-AF65-F5344CB8AC3E}">
        <p14:creationId xmlns:p14="http://schemas.microsoft.com/office/powerpoint/2010/main" val="404905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200"/>
                                  </p:stCondLst>
                                  <p:childTnLst>
                                    <p:animEffect transition="out" filter="fade">
                                      <p:cBhvr>
                                        <p:cTn id="6" dur="100"/>
                                        <p:tgtEl>
                                          <p:spTgt spid="8198"/>
                                        </p:tgtEl>
                                      </p:cBhvr>
                                    </p:animEffect>
                                    <p:set>
                                      <p:cBhvr>
                                        <p:cTn id="7" dur="1" fill="hold">
                                          <p:stCondLst>
                                            <p:cond delay="99"/>
                                          </p:stCondLst>
                                        </p:cTn>
                                        <p:tgtEl>
                                          <p:spTgt spid="8198"/>
                                        </p:tgtEl>
                                        <p:attrNameLst>
                                          <p:attrName>style.visibility</p:attrName>
                                        </p:attrNameLst>
                                      </p:cBhvr>
                                      <p:to>
                                        <p:strVal val="hidden"/>
                                      </p:to>
                                    </p:set>
                                  </p:childTnLst>
                                </p:cTn>
                              </p:par>
                            </p:childTnLst>
                          </p:cTn>
                        </p:par>
                        <p:par>
                          <p:cTn id="8" fill="hold">
                            <p:stCondLst>
                              <p:cond delay="300"/>
                            </p:stCondLst>
                            <p:childTnLst>
                              <p:par>
                                <p:cTn id="9" presetID="10" presetClass="entr" presetSubtype="0" fill="hold" grpId="0" nodeType="afterEffect">
                                  <p:stCondLst>
                                    <p:cond delay="30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3800"/>
                            </p:stCondLst>
                            <p:childTnLst>
                              <p:par>
                                <p:cTn id="13" presetID="10" presetClass="entr" presetSubtype="0" fill="hold" nodeType="afterEffect">
                                  <p:stCondLst>
                                    <p:cond delay="2000"/>
                                  </p:stCondLst>
                                  <p:childTnLst>
                                    <p:set>
                                      <p:cBhvr>
                                        <p:cTn id="14" dur="1" fill="hold">
                                          <p:stCondLst>
                                            <p:cond delay="0"/>
                                          </p:stCondLst>
                                        </p:cTn>
                                        <p:tgtEl>
                                          <p:spTgt spid="8194"/>
                                        </p:tgtEl>
                                        <p:attrNameLst>
                                          <p:attrName>style.visibility</p:attrName>
                                        </p:attrNameLst>
                                      </p:cBhvr>
                                      <p:to>
                                        <p:strVal val="visible"/>
                                      </p:to>
                                    </p:set>
                                    <p:animEffect transition="in" filter="fade">
                                      <p:cBhvr>
                                        <p:cTn id="15" dur="500"/>
                                        <p:tgtEl>
                                          <p:spTgt spid="8194"/>
                                        </p:tgtEl>
                                      </p:cBhvr>
                                    </p:animEffect>
                                  </p:childTnLst>
                                </p:cTn>
                              </p:par>
                              <p:par>
                                <p:cTn id="16" presetID="42" presetClass="entr" presetSubtype="0" fill="hold" grpId="0" nodeType="withEffect">
                                  <p:stCondLst>
                                    <p:cond delay="20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E2FE8-D24E-41DE-AA78-81A6ECA35759}"/>
              </a:ext>
            </a:extLst>
          </p:cNvPr>
          <p:cNvSpPr>
            <a:spLocks noGrp="1"/>
          </p:cNvSpPr>
          <p:nvPr>
            <p:ph type="title"/>
          </p:nvPr>
        </p:nvSpPr>
        <p:spPr>
          <a:xfrm>
            <a:off x="584127" y="340080"/>
            <a:ext cx="10515600" cy="1325563"/>
          </a:xfrm>
          <a:solidFill>
            <a:srgbClr val="122B39"/>
          </a:solidFill>
        </p:spPr>
        <p:txBody>
          <a:bodyPr>
            <a:normAutofit/>
          </a:bodyPr>
          <a:lstStyle/>
          <a:p>
            <a:r>
              <a:rPr lang="en-GB" dirty="0">
                <a:solidFill>
                  <a:schemeClr val="bg1"/>
                </a:solidFill>
                <a:latin typeface="Circular Std Book" panose="020B0604020101020102" pitchFamily="34" charset="0"/>
                <a:cs typeface="Circular Std Book" panose="020B0604020101020102" pitchFamily="34" charset="0"/>
              </a:rPr>
              <a:t>Attention </a:t>
            </a:r>
            <a:r>
              <a:rPr lang="en-GB" dirty="0">
                <a:solidFill>
                  <a:srgbClr val="F4C245"/>
                </a:solidFill>
                <a:latin typeface="Circular Std Book" panose="020B0604020101020102" pitchFamily="34" charset="0"/>
                <a:cs typeface="Circular Std Book" panose="020B0604020101020102" pitchFamily="34" charset="0"/>
              </a:rPr>
              <a:t>poverty</a:t>
            </a:r>
          </a:p>
        </p:txBody>
      </p:sp>
      <p:sp>
        <p:nvSpPr>
          <p:cNvPr id="7" name="TextBox 6">
            <a:extLst>
              <a:ext uri="{FF2B5EF4-FFF2-40B4-BE49-F238E27FC236}">
                <a16:creationId xmlns:a16="http://schemas.microsoft.com/office/drawing/2014/main" id="{F2CEF9D3-A6A7-4E65-8D5D-624F4673C296}"/>
              </a:ext>
            </a:extLst>
          </p:cNvPr>
          <p:cNvSpPr txBox="1"/>
          <p:nvPr/>
        </p:nvSpPr>
        <p:spPr>
          <a:xfrm>
            <a:off x="584126" y="6210142"/>
            <a:ext cx="11049073"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Herb Simon, as quoted by Hal Varian, Scientific American, 1995. Adapted from UW CSE442 and the original research by PARC UIR</a:t>
            </a:r>
          </a:p>
        </p:txBody>
      </p:sp>
      <p:sp>
        <p:nvSpPr>
          <p:cNvPr id="8" name="Content Placeholder 2">
            <a:extLst>
              <a:ext uri="{FF2B5EF4-FFF2-40B4-BE49-F238E27FC236}">
                <a16:creationId xmlns:a16="http://schemas.microsoft.com/office/drawing/2014/main" id="{9CEB05C4-F7F8-42F1-ADD7-3956B4FE2025}"/>
              </a:ext>
            </a:extLst>
          </p:cNvPr>
          <p:cNvSpPr>
            <a:spLocks noGrp="1"/>
          </p:cNvSpPr>
          <p:nvPr>
            <p:ph idx="1"/>
          </p:nvPr>
        </p:nvSpPr>
        <p:spPr>
          <a:xfrm>
            <a:off x="3384549" y="1665643"/>
            <a:ext cx="8588375" cy="4351338"/>
          </a:xfrm>
        </p:spPr>
        <p:txBody>
          <a:bodyPr/>
          <a:lstStyle/>
          <a:p>
            <a:pPr marL="0" indent="0">
              <a:lnSpc>
                <a:spcPct val="150000"/>
              </a:lnSpc>
              <a:buNone/>
            </a:pPr>
            <a:r>
              <a:rPr lang="en-US" b="1" dirty="0">
                <a:solidFill>
                  <a:schemeClr val="bg1"/>
                </a:solidFill>
                <a:latin typeface="Circular Std Book" panose="020B0604020101020102" pitchFamily="34" charset="0"/>
                <a:cs typeface="Circular Std Book" panose="020B0604020101020102" pitchFamily="34" charset="0"/>
              </a:rPr>
              <a:t>"What </a:t>
            </a:r>
            <a:r>
              <a:rPr lang="en-US" b="1" dirty="0">
                <a:solidFill>
                  <a:srgbClr val="36B7B4"/>
                </a:solidFill>
                <a:latin typeface="Circular Std Book" panose="020B0604020101020102" pitchFamily="34" charset="0"/>
                <a:cs typeface="Circular Std Book" panose="020B0604020101020102" pitchFamily="34" charset="0"/>
              </a:rPr>
              <a:t>information consumes </a:t>
            </a:r>
            <a:r>
              <a:rPr lang="en-US" b="1" dirty="0">
                <a:solidFill>
                  <a:schemeClr val="bg1"/>
                </a:solidFill>
                <a:latin typeface="Circular Std Book" panose="020B0604020101020102" pitchFamily="34" charset="0"/>
                <a:cs typeface="Circular Std Book" panose="020B0604020101020102" pitchFamily="34" charset="0"/>
              </a:rPr>
              <a:t>is rather obvious: it consumes the </a:t>
            </a:r>
            <a:r>
              <a:rPr lang="en-US" b="1" dirty="0">
                <a:solidFill>
                  <a:srgbClr val="36B7B4"/>
                </a:solidFill>
                <a:latin typeface="Circular Std Book" panose="020B0604020101020102" pitchFamily="34" charset="0"/>
                <a:cs typeface="Circular Std Book" panose="020B0604020101020102" pitchFamily="34" charset="0"/>
              </a:rPr>
              <a:t>attention</a:t>
            </a:r>
            <a:r>
              <a:rPr lang="en-US" b="1" dirty="0">
                <a:solidFill>
                  <a:schemeClr val="bg1"/>
                </a:solidFill>
                <a:latin typeface="Circular Std Book" panose="020B0604020101020102" pitchFamily="34" charset="0"/>
                <a:cs typeface="Circular Std Book" panose="020B0604020101020102" pitchFamily="34" charset="0"/>
              </a:rPr>
              <a:t> of its recipients. Hence, a wealth of information creates a </a:t>
            </a:r>
            <a:r>
              <a:rPr lang="en-US" b="1" dirty="0">
                <a:solidFill>
                  <a:srgbClr val="36B7B4"/>
                </a:solidFill>
                <a:latin typeface="Circular Std Book" panose="020B0604020101020102" pitchFamily="34" charset="0"/>
                <a:cs typeface="Circular Std Book" panose="020B0604020101020102" pitchFamily="34" charset="0"/>
              </a:rPr>
              <a:t>poverty of attention</a:t>
            </a:r>
            <a:r>
              <a:rPr lang="en-US" b="1" dirty="0">
                <a:solidFill>
                  <a:schemeClr val="bg1"/>
                </a:solidFill>
                <a:latin typeface="Circular Std Book" panose="020B0604020101020102" pitchFamily="34" charset="0"/>
                <a:cs typeface="Circular Std Book" panose="020B0604020101020102" pitchFamily="34" charset="0"/>
              </a:rPr>
              <a:t>, and a need to allocate that attention efficiently among the overabundance of information sources that might consume it."</a:t>
            </a:r>
            <a:endParaRPr lang="en-GB" dirty="0">
              <a:solidFill>
                <a:schemeClr val="bg1"/>
              </a:solidFill>
              <a:latin typeface="Circular Std Book" panose="020B0604020101020102" pitchFamily="34" charset="0"/>
              <a:cs typeface="Circular Std Book" panose="020B0604020101020102" pitchFamily="34" charset="0"/>
            </a:endParaRPr>
          </a:p>
        </p:txBody>
      </p:sp>
      <p:pic>
        <p:nvPicPr>
          <p:cNvPr id="9218" name="Picture 2">
            <a:extLst>
              <a:ext uri="{FF2B5EF4-FFF2-40B4-BE49-F238E27FC236}">
                <a16:creationId xmlns:a16="http://schemas.microsoft.com/office/drawing/2014/main" id="{358CBEC7-CF40-4AE7-B077-E35300765C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702" y="1858804"/>
            <a:ext cx="2421047" cy="3616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8243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22B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E2FE8-D24E-41DE-AA78-81A6ECA35759}"/>
              </a:ext>
            </a:extLst>
          </p:cNvPr>
          <p:cNvSpPr>
            <a:spLocks noGrp="1"/>
          </p:cNvSpPr>
          <p:nvPr>
            <p:ph type="title"/>
          </p:nvPr>
        </p:nvSpPr>
        <p:spPr>
          <a:xfrm>
            <a:off x="584127" y="340080"/>
            <a:ext cx="10515600" cy="1325563"/>
          </a:xfrm>
          <a:solidFill>
            <a:srgbClr val="122B39"/>
          </a:solidFill>
        </p:spPr>
        <p:txBody>
          <a:bodyPr>
            <a:normAutofit/>
          </a:bodyPr>
          <a:lstStyle/>
          <a:p>
            <a:r>
              <a:rPr lang="en-GB" dirty="0">
                <a:solidFill>
                  <a:schemeClr val="bg1"/>
                </a:solidFill>
                <a:latin typeface="Circular Std Book" panose="020B0604020101020102" pitchFamily="34" charset="0"/>
                <a:cs typeface="Circular Std Book" panose="020B0604020101020102" pitchFamily="34" charset="0"/>
              </a:rPr>
              <a:t>Big Data</a:t>
            </a:r>
            <a:r>
              <a:rPr lang="en-GB" sz="5400" dirty="0">
                <a:solidFill>
                  <a:srgbClr val="F4C245"/>
                </a:solidFill>
                <a:latin typeface="Circular Std Book" panose="020B0604020101020102" pitchFamily="34" charset="0"/>
                <a:cs typeface="Circular Std Book" panose="020B0604020101020102" pitchFamily="34" charset="0"/>
              </a:rPr>
              <a:t>. </a:t>
            </a:r>
            <a:r>
              <a:rPr lang="en-GB" dirty="0">
                <a:solidFill>
                  <a:schemeClr val="bg1"/>
                </a:solidFill>
                <a:latin typeface="Circular Std Book" panose="020B0604020101020102" pitchFamily="34" charset="0"/>
                <a:cs typeface="Circular Std Book" panose="020B0604020101020102" pitchFamily="34" charset="0"/>
              </a:rPr>
              <a:t>Big Responsibility</a:t>
            </a:r>
            <a:r>
              <a:rPr lang="en-GB" sz="5400" dirty="0">
                <a:solidFill>
                  <a:srgbClr val="F4C245"/>
                </a:solidFill>
                <a:latin typeface="Circular Std Book" panose="020B0604020101020102" pitchFamily="34" charset="0"/>
                <a:cs typeface="Circular Std Book" panose="020B0604020101020102" pitchFamily="34" charset="0"/>
              </a:rPr>
              <a:t>.</a:t>
            </a:r>
          </a:p>
        </p:txBody>
      </p:sp>
      <p:pic>
        <p:nvPicPr>
          <p:cNvPr id="6146" name="Picture 2">
            <a:extLst>
              <a:ext uri="{FF2B5EF4-FFF2-40B4-BE49-F238E27FC236}">
                <a16:creationId xmlns:a16="http://schemas.microsoft.com/office/drawing/2014/main" id="{29DB8374-0D31-4DD0-AD72-221AC6CEB2D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54739" y="1665643"/>
            <a:ext cx="10882522" cy="43688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6C74578-D68C-40A5-A4FD-94C4B99CDEBA}"/>
              </a:ext>
            </a:extLst>
          </p:cNvPr>
          <p:cNvSpPr txBox="1"/>
          <p:nvPr/>
        </p:nvSpPr>
        <p:spPr>
          <a:xfrm>
            <a:off x="584127" y="6210142"/>
            <a:ext cx="54402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The </a:t>
            </a:r>
            <a:r>
              <a:rPr kumimoji="0" lang="en-GB" sz="1400" b="0" i="0" u="none" strike="noStrike" kern="1200" cap="none" spc="0" normalizeH="0" baseline="0" noProof="0" dirty="0" err="1">
                <a:ln>
                  <a:noFill/>
                </a:ln>
                <a:solidFill>
                  <a:prstClr val="white"/>
                </a:solidFill>
                <a:effectLst/>
                <a:uLnTx/>
                <a:uFillTx/>
                <a:latin typeface="Calibri" panose="020F0502020204030204"/>
                <a:ea typeface="+mn-ea"/>
                <a:cs typeface="+mn-cs"/>
              </a:rPr>
              <a:t>Datasaurus</a:t>
            </a: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 Autodesk, Alberto Cairo, 2017</a:t>
            </a:r>
          </a:p>
        </p:txBody>
      </p:sp>
      <p:pic>
        <p:nvPicPr>
          <p:cNvPr id="1026" name="Picture 2">
            <a:extLst>
              <a:ext uri="{FF2B5EF4-FFF2-40B4-BE49-F238E27FC236}">
                <a16:creationId xmlns:a16="http://schemas.microsoft.com/office/drawing/2014/main" id="{605D25F0-7E2E-4572-A693-3D2BF34C9A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9706" y="4951601"/>
            <a:ext cx="914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1910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1">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36B7B4"/>
      </a:hlink>
      <a:folHlink>
        <a:srgbClr val="36B7B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Custom 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36B7B4"/>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928</TotalTime>
  <Words>3766</Words>
  <Application>Microsoft Office PowerPoint</Application>
  <PresentationFormat>Widescreen</PresentationFormat>
  <Paragraphs>486</Paragraphs>
  <Slides>60</Slides>
  <Notes>48</Notes>
  <HiddenSlides>0</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60</vt:i4>
      </vt:variant>
    </vt:vector>
  </HeadingPairs>
  <TitlesOfParts>
    <vt:vector size="78" baseType="lpstr">
      <vt:lpstr>Abadi Extra Light</vt:lpstr>
      <vt:lpstr>-apple-system</vt:lpstr>
      <vt:lpstr>Aptos</vt:lpstr>
      <vt:lpstr>Aptos Display</vt:lpstr>
      <vt:lpstr>Arial</vt:lpstr>
      <vt:lpstr>Calibri</vt:lpstr>
      <vt:lpstr>Calibri Light</vt:lpstr>
      <vt:lpstr>Circular Std Black</vt:lpstr>
      <vt:lpstr>Circular Std Book</vt:lpstr>
      <vt:lpstr>DDG_ProximaNova</vt:lpstr>
      <vt:lpstr>inherit</vt:lpstr>
      <vt:lpstr>Inter</vt:lpstr>
      <vt:lpstr>Times New Roman</vt:lpstr>
      <vt:lpstr>Office Theme</vt:lpstr>
      <vt:lpstr>2_Office Theme</vt:lpstr>
      <vt:lpstr>5_Custom Design</vt:lpstr>
      <vt:lpstr>1_Office Theme</vt:lpstr>
      <vt:lpstr>3_Office Theme</vt:lpstr>
      <vt:lpstr>Lecture 2. Visualisation as the language of data</vt:lpstr>
      <vt:lpstr>PowerPoint Presentation</vt:lpstr>
      <vt:lpstr>Lecture 2. Visualisation as the language of data</vt:lpstr>
      <vt:lpstr>What is Data Science?</vt:lpstr>
      <vt:lpstr>1 ZB  zeta-exa-peta terra-giga-mega</vt:lpstr>
      <vt:lpstr>Attention ?                               At tension ? </vt:lpstr>
      <vt:lpstr>PowerPoint Presentation</vt:lpstr>
      <vt:lpstr>Attention poverty</vt:lpstr>
      <vt:lpstr>Big Data. Big Responsibility.</vt:lpstr>
      <vt:lpstr>visualisation = understanding</vt:lpstr>
      <vt:lpstr>Data. Information. Knowledge.</vt:lpstr>
      <vt:lpstr>PowerPoint Presentation</vt:lpstr>
      <vt:lpstr>visual language.</vt:lpstr>
      <vt:lpstr>Visual language is a sign system.</vt:lpstr>
      <vt:lpstr>Visual language is a sign system.</vt:lpstr>
      <vt:lpstr>Bertin’s semiology of graphics.</vt:lpstr>
      <vt:lpstr>Visual encoding variables. Visual Grammar.</vt:lpstr>
      <vt:lpstr>Bertin’s   “Levels of Organisation”</vt:lpstr>
      <vt:lpstr>Mackinlay design criteria.</vt:lpstr>
      <vt:lpstr>Mackinlay design criteria.</vt:lpstr>
      <vt:lpstr>Which square is lighter?</vt:lpstr>
      <vt:lpstr>Which square is lighter?</vt:lpstr>
      <vt:lpstr>How many times is the right circle larger?</vt:lpstr>
      <vt:lpstr>How many times is the top bar longer?</vt:lpstr>
      <vt:lpstr>What colour do you see?</vt:lpstr>
      <vt:lpstr>What colour do you see?</vt:lpstr>
      <vt:lpstr>What colour do you see?</vt:lpstr>
      <vt:lpstr>Stevens’ power law.</vt:lpstr>
      <vt:lpstr>Stevens’ power law.</vt:lpstr>
      <vt:lpstr>Visual language is a sign system.</vt:lpstr>
      <vt:lpstr>visualisation reference model</vt:lpstr>
      <vt:lpstr>data  visualisation process</vt:lpstr>
      <vt:lpstr>Data visualization zoo.</vt:lpstr>
      <vt:lpstr>visual encoding.</vt:lpstr>
      <vt:lpstr>data models | conceptual models</vt:lpstr>
      <vt:lpstr>data types</vt:lpstr>
      <vt:lpstr>data types</vt:lpstr>
      <vt:lpstr>from model to type</vt:lpstr>
      <vt:lpstr>data  visualisation process</vt:lpstr>
      <vt:lpstr>Data standards</vt:lpstr>
      <vt:lpstr>TIDY data</vt:lpstr>
      <vt:lpstr>TIDY data</vt:lpstr>
      <vt:lpstr>slice   or  dice</vt:lpstr>
      <vt:lpstr>data guidelines.</vt:lpstr>
      <vt:lpstr>Data guidelines</vt:lpstr>
      <vt:lpstr>🌌 Charting guidelines  For every chart we create, we should try to parametrise as much as possible, loading the color schemes and styles directly from a guideline repository or folder.   This allows us to maintain a consistent style for our charts and, if needed, correct appearance bugs and update all charts created in the past with new styles.   The inspiration comes from the Urban Institute's Dataviz Styleguide. Whenever possible, we try to automate the applying of styles to plots through themes. For Vega, themes look like this, which also translates to Altair.</vt:lpstr>
      <vt:lpstr>PowerPoint Presentation</vt:lpstr>
      <vt:lpstr>PowerPoint Presentation</vt:lpstr>
      <vt:lpstr>PowerPoint Presentation</vt:lpstr>
      <vt:lpstr>PowerPoint Presentation</vt:lpstr>
      <vt:lpstr>Visual language is a sign system.</vt:lpstr>
      <vt:lpstr>data sources.</vt:lpstr>
      <vt:lpstr>Official statistics  agencies.  ONS, EUSROSTAT, FRED, World Bank WDI, UNSTAT, UN COMTRADE, etc.</vt:lpstr>
      <vt:lpstr>Useful other data repositories.</vt:lpstr>
      <vt:lpstr>Scraping.</vt:lpstr>
      <vt:lpstr>data workshop.</vt:lpstr>
      <vt:lpstr>PowerPoint Presentation</vt:lpstr>
      <vt:lpstr>Manipulating data with JavaScript</vt:lpstr>
      <vt:lpstr>(later) Manipulating data with python</vt:lpstr>
      <vt:lpstr>Lecture 2. Visualisation as the language of data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Communicating Economics.</dc:title>
  <dc:creator>Xenia Levantis</dc:creator>
  <cp:lastModifiedBy>Dénes CSALA</cp:lastModifiedBy>
  <cp:revision>73</cp:revision>
  <dcterms:created xsi:type="dcterms:W3CDTF">2021-07-20T09:12:48Z</dcterms:created>
  <dcterms:modified xsi:type="dcterms:W3CDTF">2024-09-24T14:40:05Z</dcterms:modified>
</cp:coreProperties>
</file>